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1" r:id="rId6"/>
    <p:sldId id="262" r:id="rId7"/>
    <p:sldId id="264" r:id="rId8"/>
    <p:sldId id="270" r:id="rId9"/>
    <p:sldId id="265" r:id="rId10"/>
    <p:sldId id="267" r:id="rId11"/>
    <p:sldId id="268" r:id="rId12"/>
    <p:sldId id="271" r:id="rId13"/>
    <p:sldId id="269"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image" Target="../media/image5.svg"/><Relationship Id="rId1" Type="http://schemas.openxmlformats.org/officeDocument/2006/relationships/image" Target="../media/image7.png"/><Relationship Id="rId6" Type="http://schemas.openxmlformats.org/officeDocument/2006/relationships/image" Target="../media/image9.svg"/><Relationship Id="rId5" Type="http://schemas.openxmlformats.org/officeDocument/2006/relationships/image" Target="../media/image5.png"/><Relationship Id="rId10" Type="http://schemas.openxmlformats.org/officeDocument/2006/relationships/image" Target="../media/image11.svg"/><Relationship Id="rId4" Type="http://schemas.openxmlformats.org/officeDocument/2006/relationships/image" Target="../media/image13.svg"/><Relationship Id="rId9" Type="http://schemas.openxmlformats.org/officeDocument/2006/relationships/image" Target="../media/image10.png"/></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21.svg"/><Relationship Id="rId1" Type="http://schemas.openxmlformats.org/officeDocument/2006/relationships/image" Target="../media/image13.png"/><Relationship Id="rId6" Type="http://schemas.openxmlformats.org/officeDocument/2006/relationships/image" Target="../media/image25.svg"/><Relationship Id="rId5" Type="http://schemas.openxmlformats.org/officeDocument/2006/relationships/image" Target="../media/image15.png"/><Relationship Id="rId4" Type="http://schemas.openxmlformats.org/officeDocument/2006/relationships/image" Target="../media/image23.svg"/></Relationships>
</file>

<file path=ppt/diagrams/_rels/data7.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image" Target="../media/image29.svg"/><Relationship Id="rId1" Type="http://schemas.openxmlformats.org/officeDocument/2006/relationships/image" Target="../media/image17.png"/><Relationship Id="rId6" Type="http://schemas.openxmlformats.org/officeDocument/2006/relationships/image" Target="../media/image33.svg"/><Relationship Id="rId5" Type="http://schemas.openxmlformats.org/officeDocument/2006/relationships/image" Target="../media/image19.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3.png"/><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image" Target="../media/image5.svg"/><Relationship Id="rId1" Type="http://schemas.openxmlformats.org/officeDocument/2006/relationships/image" Target="../media/image7.png"/><Relationship Id="rId6" Type="http://schemas.openxmlformats.org/officeDocument/2006/relationships/image" Target="../media/image9.svg"/><Relationship Id="rId5" Type="http://schemas.openxmlformats.org/officeDocument/2006/relationships/image" Target="../media/image5.png"/><Relationship Id="rId10" Type="http://schemas.openxmlformats.org/officeDocument/2006/relationships/image" Target="../media/image11.svg"/><Relationship Id="rId4" Type="http://schemas.openxmlformats.org/officeDocument/2006/relationships/image" Target="../media/image13.svg"/><Relationship Id="rId9" Type="http://schemas.openxmlformats.org/officeDocument/2006/relationships/image" Target="../media/image10.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21.svg"/><Relationship Id="rId1" Type="http://schemas.openxmlformats.org/officeDocument/2006/relationships/image" Target="../media/image13.png"/><Relationship Id="rId6" Type="http://schemas.openxmlformats.org/officeDocument/2006/relationships/image" Target="../media/image25.svg"/><Relationship Id="rId5" Type="http://schemas.openxmlformats.org/officeDocument/2006/relationships/image" Target="../media/image15.png"/><Relationship Id="rId4" Type="http://schemas.openxmlformats.org/officeDocument/2006/relationships/image" Target="../media/image23.svg"/></Relationships>
</file>

<file path=ppt/diagrams/_rels/drawing7.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image" Target="../media/image29.svg"/><Relationship Id="rId1" Type="http://schemas.openxmlformats.org/officeDocument/2006/relationships/image" Target="../media/image17.png"/><Relationship Id="rId6" Type="http://schemas.openxmlformats.org/officeDocument/2006/relationships/image" Target="../media/image33.svg"/><Relationship Id="rId5" Type="http://schemas.openxmlformats.org/officeDocument/2006/relationships/image" Target="../media/image19.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465E36-4F76-4963-AD8D-60DAC6ED43FE}"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4E62BC6F-E1E9-42B8-8D1D-C8D7C26AFA53}">
      <dgm:prSet/>
      <dgm:spPr/>
      <dgm:t>
        <a:bodyPr/>
        <a:lstStyle/>
        <a:p>
          <a:r>
            <a:rPr lang="en-GB"/>
            <a:t>Patients learn how to become more responsible for their own health</a:t>
          </a:r>
          <a:endParaRPr lang="en-US"/>
        </a:p>
      </dgm:t>
    </dgm:pt>
    <dgm:pt modelId="{4C529886-4122-405E-9ABA-A31DA3C34F07}" type="parTrans" cxnId="{A4AA70E8-5823-4693-8B42-50694F742CAC}">
      <dgm:prSet/>
      <dgm:spPr/>
      <dgm:t>
        <a:bodyPr/>
        <a:lstStyle/>
        <a:p>
          <a:endParaRPr lang="en-US"/>
        </a:p>
      </dgm:t>
    </dgm:pt>
    <dgm:pt modelId="{E3E7B7E8-2C9B-417C-BD8F-F09EDE872B79}" type="sibTrans" cxnId="{A4AA70E8-5823-4693-8B42-50694F742CAC}">
      <dgm:prSet/>
      <dgm:spPr/>
      <dgm:t>
        <a:bodyPr/>
        <a:lstStyle/>
        <a:p>
          <a:endParaRPr lang="en-US"/>
        </a:p>
      </dgm:t>
    </dgm:pt>
    <dgm:pt modelId="{F04146CE-303E-4DC8-BF7F-436FAF43D16E}">
      <dgm:prSet/>
      <dgm:spPr/>
      <dgm:t>
        <a:bodyPr/>
        <a:lstStyle/>
        <a:p>
          <a:r>
            <a:rPr lang="en-GB"/>
            <a:t>Patients will have a better understanding of the practice and its staff</a:t>
          </a:r>
          <a:endParaRPr lang="en-US"/>
        </a:p>
      </dgm:t>
    </dgm:pt>
    <dgm:pt modelId="{B6FF997A-81EA-4684-81A0-FB0BBB216090}" type="parTrans" cxnId="{FA5D8F30-0EE9-4E51-8A36-FCFE9C67B654}">
      <dgm:prSet/>
      <dgm:spPr/>
      <dgm:t>
        <a:bodyPr/>
        <a:lstStyle/>
        <a:p>
          <a:endParaRPr lang="en-US"/>
        </a:p>
      </dgm:t>
    </dgm:pt>
    <dgm:pt modelId="{A1405725-5B16-4EAD-BE6B-44866C21F57D}" type="sibTrans" cxnId="{FA5D8F30-0EE9-4E51-8A36-FCFE9C67B654}">
      <dgm:prSet/>
      <dgm:spPr/>
      <dgm:t>
        <a:bodyPr/>
        <a:lstStyle/>
        <a:p>
          <a:endParaRPr lang="en-US"/>
        </a:p>
      </dgm:t>
    </dgm:pt>
    <dgm:pt modelId="{B559E1B2-0303-4641-8C3D-19E7DFA24B98}">
      <dgm:prSet/>
      <dgm:spPr/>
      <dgm:t>
        <a:bodyPr/>
        <a:lstStyle/>
        <a:p>
          <a:r>
            <a:rPr lang="en-GB"/>
            <a:t>Patients will be consulted on arrangements in primary health care before decisions are made</a:t>
          </a:r>
          <a:endParaRPr lang="en-US"/>
        </a:p>
      </dgm:t>
    </dgm:pt>
    <dgm:pt modelId="{CC78BA39-4B18-4C70-B291-A5A5ECE2D6B8}" type="parTrans" cxnId="{9BF0B711-BE82-484B-867D-2656B78A6554}">
      <dgm:prSet/>
      <dgm:spPr/>
      <dgm:t>
        <a:bodyPr/>
        <a:lstStyle/>
        <a:p>
          <a:endParaRPr lang="en-US"/>
        </a:p>
      </dgm:t>
    </dgm:pt>
    <dgm:pt modelId="{CB427CE2-A30E-431B-88A8-A362AA4E5EC3}" type="sibTrans" cxnId="{9BF0B711-BE82-484B-867D-2656B78A6554}">
      <dgm:prSet/>
      <dgm:spPr/>
      <dgm:t>
        <a:bodyPr/>
        <a:lstStyle/>
        <a:p>
          <a:endParaRPr lang="en-US"/>
        </a:p>
      </dgm:t>
    </dgm:pt>
    <dgm:pt modelId="{B210A967-7AC0-4C21-94C0-342DAFDDC914}">
      <dgm:prSet/>
      <dgm:spPr/>
      <dgm:t>
        <a:bodyPr/>
        <a:lstStyle/>
        <a:p>
          <a:r>
            <a:rPr lang="en-GB"/>
            <a:t>Patients will have a forum to suggest positive ideas for change and voice concerns</a:t>
          </a:r>
          <a:endParaRPr lang="en-US"/>
        </a:p>
      </dgm:t>
    </dgm:pt>
    <dgm:pt modelId="{0CA7FB58-0B24-4552-9B10-1B407C97A97C}" type="parTrans" cxnId="{F595B867-1E28-4AEB-95A4-6D76CBF11287}">
      <dgm:prSet/>
      <dgm:spPr/>
      <dgm:t>
        <a:bodyPr/>
        <a:lstStyle/>
        <a:p>
          <a:endParaRPr lang="en-US"/>
        </a:p>
      </dgm:t>
    </dgm:pt>
    <dgm:pt modelId="{E29B2E5F-052C-4E48-826F-0CE2D5BF2850}" type="sibTrans" cxnId="{F595B867-1E28-4AEB-95A4-6D76CBF11287}">
      <dgm:prSet/>
      <dgm:spPr/>
      <dgm:t>
        <a:bodyPr/>
        <a:lstStyle/>
        <a:p>
          <a:endParaRPr lang="en-US"/>
        </a:p>
      </dgm:t>
    </dgm:pt>
    <dgm:pt modelId="{CDD5A4AC-CF49-4B8B-BD27-25F71A2C4E10}" type="pres">
      <dgm:prSet presAssocID="{1A465E36-4F76-4963-AD8D-60DAC6ED43FE}" presName="root" presStyleCnt="0">
        <dgm:presLayoutVars>
          <dgm:dir/>
          <dgm:resizeHandles val="exact"/>
        </dgm:presLayoutVars>
      </dgm:prSet>
      <dgm:spPr/>
      <dgm:t>
        <a:bodyPr/>
        <a:lstStyle/>
        <a:p>
          <a:endParaRPr lang="en-GB"/>
        </a:p>
      </dgm:t>
    </dgm:pt>
    <dgm:pt modelId="{4C0807F8-D9CD-403B-B941-61518363C2B5}" type="pres">
      <dgm:prSet presAssocID="{4E62BC6F-E1E9-42B8-8D1D-C8D7C26AFA53}" presName="compNode" presStyleCnt="0"/>
      <dgm:spPr/>
    </dgm:pt>
    <dgm:pt modelId="{1446F217-FE3E-473A-9DE7-9F2486BB4DC2}" type="pres">
      <dgm:prSet presAssocID="{4E62BC6F-E1E9-42B8-8D1D-C8D7C26AFA53}"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Hospital First Aid"/>
        </a:ext>
      </dgm:extLst>
    </dgm:pt>
    <dgm:pt modelId="{643920AF-37E8-4CCD-8EC7-ADF67644EDDD}" type="pres">
      <dgm:prSet presAssocID="{4E62BC6F-E1E9-42B8-8D1D-C8D7C26AFA53}" presName="spaceRect" presStyleCnt="0"/>
      <dgm:spPr/>
    </dgm:pt>
    <dgm:pt modelId="{BFD940D8-AB67-4466-BC86-6BCE424CCCCF}" type="pres">
      <dgm:prSet presAssocID="{4E62BC6F-E1E9-42B8-8D1D-C8D7C26AFA53}" presName="textRect" presStyleLbl="revTx" presStyleIdx="0" presStyleCnt="4">
        <dgm:presLayoutVars>
          <dgm:chMax val="1"/>
          <dgm:chPref val="1"/>
        </dgm:presLayoutVars>
      </dgm:prSet>
      <dgm:spPr/>
      <dgm:t>
        <a:bodyPr/>
        <a:lstStyle/>
        <a:p>
          <a:endParaRPr lang="en-GB"/>
        </a:p>
      </dgm:t>
    </dgm:pt>
    <dgm:pt modelId="{03C9AE09-F18E-467D-8E6D-0A3BDF7181CF}" type="pres">
      <dgm:prSet presAssocID="{E3E7B7E8-2C9B-417C-BD8F-F09EDE872B79}" presName="sibTrans" presStyleCnt="0"/>
      <dgm:spPr/>
    </dgm:pt>
    <dgm:pt modelId="{FD787CB0-AF49-4A3E-BF99-F88EDA22AA04}" type="pres">
      <dgm:prSet presAssocID="{F04146CE-303E-4DC8-BF7F-436FAF43D16E}" presName="compNode" presStyleCnt="0"/>
      <dgm:spPr/>
    </dgm:pt>
    <dgm:pt modelId="{27A5F59C-AF05-4982-A5E5-42BC499C23A1}" type="pres">
      <dgm:prSet presAssocID="{F04146CE-303E-4DC8-BF7F-436FAF43D16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Communications"/>
        </a:ext>
      </dgm:extLst>
    </dgm:pt>
    <dgm:pt modelId="{201D7967-CAD3-48BB-9F6F-25338E2DE33A}" type="pres">
      <dgm:prSet presAssocID="{F04146CE-303E-4DC8-BF7F-436FAF43D16E}" presName="spaceRect" presStyleCnt="0"/>
      <dgm:spPr/>
    </dgm:pt>
    <dgm:pt modelId="{115C1263-05B8-4C9C-BB0C-B14D7D643B3A}" type="pres">
      <dgm:prSet presAssocID="{F04146CE-303E-4DC8-BF7F-436FAF43D16E}" presName="textRect" presStyleLbl="revTx" presStyleIdx="1" presStyleCnt="4">
        <dgm:presLayoutVars>
          <dgm:chMax val="1"/>
          <dgm:chPref val="1"/>
        </dgm:presLayoutVars>
      </dgm:prSet>
      <dgm:spPr/>
      <dgm:t>
        <a:bodyPr/>
        <a:lstStyle/>
        <a:p>
          <a:endParaRPr lang="en-GB"/>
        </a:p>
      </dgm:t>
    </dgm:pt>
    <dgm:pt modelId="{D6364FF9-9BF6-4F2E-868C-B358CFC13DD5}" type="pres">
      <dgm:prSet presAssocID="{A1405725-5B16-4EAD-BE6B-44866C21F57D}" presName="sibTrans" presStyleCnt="0"/>
      <dgm:spPr/>
    </dgm:pt>
    <dgm:pt modelId="{EB491E3F-BCEA-46ED-921F-0A1D3EAE712F}" type="pres">
      <dgm:prSet presAssocID="{B559E1B2-0303-4641-8C3D-19E7DFA24B98}" presName="compNode" presStyleCnt="0"/>
      <dgm:spPr/>
    </dgm:pt>
    <dgm:pt modelId="{A6DB0EB3-6385-48B5-BDD7-1CE0BFEB2CF2}" type="pres">
      <dgm:prSet presAssocID="{B559E1B2-0303-4641-8C3D-19E7DFA24B9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Health"/>
        </a:ext>
      </dgm:extLst>
    </dgm:pt>
    <dgm:pt modelId="{FCF7F6CF-D9E4-4FCB-A309-4CE6DE21287B}" type="pres">
      <dgm:prSet presAssocID="{B559E1B2-0303-4641-8C3D-19E7DFA24B98}" presName="spaceRect" presStyleCnt="0"/>
      <dgm:spPr/>
    </dgm:pt>
    <dgm:pt modelId="{66535ADA-2723-44EA-9FC3-F26FA194F7BA}" type="pres">
      <dgm:prSet presAssocID="{B559E1B2-0303-4641-8C3D-19E7DFA24B98}" presName="textRect" presStyleLbl="revTx" presStyleIdx="2" presStyleCnt="4">
        <dgm:presLayoutVars>
          <dgm:chMax val="1"/>
          <dgm:chPref val="1"/>
        </dgm:presLayoutVars>
      </dgm:prSet>
      <dgm:spPr/>
      <dgm:t>
        <a:bodyPr/>
        <a:lstStyle/>
        <a:p>
          <a:endParaRPr lang="en-GB"/>
        </a:p>
      </dgm:t>
    </dgm:pt>
    <dgm:pt modelId="{AF1F9C0A-9D72-40B8-A863-0B88D9665C97}" type="pres">
      <dgm:prSet presAssocID="{CB427CE2-A30E-431B-88A8-A362AA4E5EC3}" presName="sibTrans" presStyleCnt="0"/>
      <dgm:spPr/>
    </dgm:pt>
    <dgm:pt modelId="{8A06523D-AFDC-4721-B9C0-BBDAC7DCC916}" type="pres">
      <dgm:prSet presAssocID="{B210A967-7AC0-4C21-94C0-342DAFDDC914}" presName="compNode" presStyleCnt="0"/>
      <dgm:spPr/>
    </dgm:pt>
    <dgm:pt modelId="{22760E3D-6880-4487-8A7C-BA26B8394749}" type="pres">
      <dgm:prSet presAssocID="{B210A967-7AC0-4C21-94C0-342DAFDDC914}"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GB"/>
        </a:p>
      </dgm:t>
      <dgm:extLst>
        <a:ext uri="{E40237B7-FDA0-4F09-8148-C483321AD2D9}">
          <dgm14:cNvPr xmlns:dgm14="http://schemas.microsoft.com/office/drawing/2010/diagram" id="0" name="" descr="Chat"/>
        </a:ext>
      </dgm:extLst>
    </dgm:pt>
    <dgm:pt modelId="{ADF1E92A-1BCE-4956-8D0A-8EA8FD19E21D}" type="pres">
      <dgm:prSet presAssocID="{B210A967-7AC0-4C21-94C0-342DAFDDC914}" presName="spaceRect" presStyleCnt="0"/>
      <dgm:spPr/>
    </dgm:pt>
    <dgm:pt modelId="{A01B7EFE-23A4-4B03-8890-BCB8E079F95E}" type="pres">
      <dgm:prSet presAssocID="{B210A967-7AC0-4C21-94C0-342DAFDDC914}" presName="textRect" presStyleLbl="revTx" presStyleIdx="3" presStyleCnt="4">
        <dgm:presLayoutVars>
          <dgm:chMax val="1"/>
          <dgm:chPref val="1"/>
        </dgm:presLayoutVars>
      </dgm:prSet>
      <dgm:spPr/>
      <dgm:t>
        <a:bodyPr/>
        <a:lstStyle/>
        <a:p>
          <a:endParaRPr lang="en-GB"/>
        </a:p>
      </dgm:t>
    </dgm:pt>
  </dgm:ptLst>
  <dgm:cxnLst>
    <dgm:cxn modelId="{A61D1C6F-BDA7-44D3-81BC-04AAAEF5EB5A}" type="presOf" srcId="{F04146CE-303E-4DC8-BF7F-436FAF43D16E}" destId="{115C1263-05B8-4C9C-BB0C-B14D7D643B3A}" srcOrd="0" destOrd="0" presId="urn:microsoft.com/office/officeart/2018/2/layout/IconLabelList"/>
    <dgm:cxn modelId="{F595B867-1E28-4AEB-95A4-6D76CBF11287}" srcId="{1A465E36-4F76-4963-AD8D-60DAC6ED43FE}" destId="{B210A967-7AC0-4C21-94C0-342DAFDDC914}" srcOrd="3" destOrd="0" parTransId="{0CA7FB58-0B24-4552-9B10-1B407C97A97C}" sibTransId="{E29B2E5F-052C-4E48-826F-0CE2D5BF2850}"/>
    <dgm:cxn modelId="{9BF0B711-BE82-484B-867D-2656B78A6554}" srcId="{1A465E36-4F76-4963-AD8D-60DAC6ED43FE}" destId="{B559E1B2-0303-4641-8C3D-19E7DFA24B98}" srcOrd="2" destOrd="0" parTransId="{CC78BA39-4B18-4C70-B291-A5A5ECE2D6B8}" sibTransId="{CB427CE2-A30E-431B-88A8-A362AA4E5EC3}"/>
    <dgm:cxn modelId="{A4AA70E8-5823-4693-8B42-50694F742CAC}" srcId="{1A465E36-4F76-4963-AD8D-60DAC6ED43FE}" destId="{4E62BC6F-E1E9-42B8-8D1D-C8D7C26AFA53}" srcOrd="0" destOrd="0" parTransId="{4C529886-4122-405E-9ABA-A31DA3C34F07}" sibTransId="{E3E7B7E8-2C9B-417C-BD8F-F09EDE872B79}"/>
    <dgm:cxn modelId="{D928AE35-1F1D-457C-B088-8243604F6E65}" type="presOf" srcId="{1A465E36-4F76-4963-AD8D-60DAC6ED43FE}" destId="{CDD5A4AC-CF49-4B8B-BD27-25F71A2C4E10}" srcOrd="0" destOrd="0" presId="urn:microsoft.com/office/officeart/2018/2/layout/IconLabelList"/>
    <dgm:cxn modelId="{C404B7B3-4EC5-46A0-B855-12B2E6F99599}" type="presOf" srcId="{B210A967-7AC0-4C21-94C0-342DAFDDC914}" destId="{A01B7EFE-23A4-4B03-8890-BCB8E079F95E}" srcOrd="0" destOrd="0" presId="urn:microsoft.com/office/officeart/2018/2/layout/IconLabelList"/>
    <dgm:cxn modelId="{FA5D8F30-0EE9-4E51-8A36-FCFE9C67B654}" srcId="{1A465E36-4F76-4963-AD8D-60DAC6ED43FE}" destId="{F04146CE-303E-4DC8-BF7F-436FAF43D16E}" srcOrd="1" destOrd="0" parTransId="{B6FF997A-81EA-4684-81A0-FB0BBB216090}" sibTransId="{A1405725-5B16-4EAD-BE6B-44866C21F57D}"/>
    <dgm:cxn modelId="{73EEDA0C-E227-45C1-8FBF-AF35C16A4CBE}" type="presOf" srcId="{B559E1B2-0303-4641-8C3D-19E7DFA24B98}" destId="{66535ADA-2723-44EA-9FC3-F26FA194F7BA}" srcOrd="0" destOrd="0" presId="urn:microsoft.com/office/officeart/2018/2/layout/IconLabelList"/>
    <dgm:cxn modelId="{D9C708B2-02B3-455D-A186-78D67AE3734D}" type="presOf" srcId="{4E62BC6F-E1E9-42B8-8D1D-C8D7C26AFA53}" destId="{BFD940D8-AB67-4466-BC86-6BCE424CCCCF}" srcOrd="0" destOrd="0" presId="urn:microsoft.com/office/officeart/2018/2/layout/IconLabelList"/>
    <dgm:cxn modelId="{BD2E895E-04C0-4B55-95F0-77225D74338C}" type="presParOf" srcId="{CDD5A4AC-CF49-4B8B-BD27-25F71A2C4E10}" destId="{4C0807F8-D9CD-403B-B941-61518363C2B5}" srcOrd="0" destOrd="0" presId="urn:microsoft.com/office/officeart/2018/2/layout/IconLabelList"/>
    <dgm:cxn modelId="{A173D00F-110E-4203-AD98-3780AF0D5BF8}" type="presParOf" srcId="{4C0807F8-D9CD-403B-B941-61518363C2B5}" destId="{1446F217-FE3E-473A-9DE7-9F2486BB4DC2}" srcOrd="0" destOrd="0" presId="urn:microsoft.com/office/officeart/2018/2/layout/IconLabelList"/>
    <dgm:cxn modelId="{4CDE84F8-D94C-477B-9233-0AEF1764A1DF}" type="presParOf" srcId="{4C0807F8-D9CD-403B-B941-61518363C2B5}" destId="{643920AF-37E8-4CCD-8EC7-ADF67644EDDD}" srcOrd="1" destOrd="0" presId="urn:microsoft.com/office/officeart/2018/2/layout/IconLabelList"/>
    <dgm:cxn modelId="{5879A15A-14C0-4E9B-8AEC-8121FA5C651A}" type="presParOf" srcId="{4C0807F8-D9CD-403B-B941-61518363C2B5}" destId="{BFD940D8-AB67-4466-BC86-6BCE424CCCCF}" srcOrd="2" destOrd="0" presId="urn:microsoft.com/office/officeart/2018/2/layout/IconLabelList"/>
    <dgm:cxn modelId="{BB3E712D-7DEF-421E-B154-753824837B5F}" type="presParOf" srcId="{CDD5A4AC-CF49-4B8B-BD27-25F71A2C4E10}" destId="{03C9AE09-F18E-467D-8E6D-0A3BDF7181CF}" srcOrd="1" destOrd="0" presId="urn:microsoft.com/office/officeart/2018/2/layout/IconLabelList"/>
    <dgm:cxn modelId="{9AEC68F5-1FC7-4AB2-99DF-449ECF91135F}" type="presParOf" srcId="{CDD5A4AC-CF49-4B8B-BD27-25F71A2C4E10}" destId="{FD787CB0-AF49-4A3E-BF99-F88EDA22AA04}" srcOrd="2" destOrd="0" presId="urn:microsoft.com/office/officeart/2018/2/layout/IconLabelList"/>
    <dgm:cxn modelId="{4EFB6249-F9E4-4D58-B726-310CFD0FA12F}" type="presParOf" srcId="{FD787CB0-AF49-4A3E-BF99-F88EDA22AA04}" destId="{27A5F59C-AF05-4982-A5E5-42BC499C23A1}" srcOrd="0" destOrd="0" presId="urn:microsoft.com/office/officeart/2018/2/layout/IconLabelList"/>
    <dgm:cxn modelId="{15737B89-19D7-4168-9A3E-D7982347697E}" type="presParOf" srcId="{FD787CB0-AF49-4A3E-BF99-F88EDA22AA04}" destId="{201D7967-CAD3-48BB-9F6F-25338E2DE33A}" srcOrd="1" destOrd="0" presId="urn:microsoft.com/office/officeart/2018/2/layout/IconLabelList"/>
    <dgm:cxn modelId="{5F652534-9C2E-4312-A7BF-D94AE54DC9BA}" type="presParOf" srcId="{FD787CB0-AF49-4A3E-BF99-F88EDA22AA04}" destId="{115C1263-05B8-4C9C-BB0C-B14D7D643B3A}" srcOrd="2" destOrd="0" presId="urn:microsoft.com/office/officeart/2018/2/layout/IconLabelList"/>
    <dgm:cxn modelId="{2151405C-A693-443E-AB46-EC0CF78E3954}" type="presParOf" srcId="{CDD5A4AC-CF49-4B8B-BD27-25F71A2C4E10}" destId="{D6364FF9-9BF6-4F2E-868C-B358CFC13DD5}" srcOrd="3" destOrd="0" presId="urn:microsoft.com/office/officeart/2018/2/layout/IconLabelList"/>
    <dgm:cxn modelId="{F2D4F9B2-4C26-40B3-8482-E759C1F068AA}" type="presParOf" srcId="{CDD5A4AC-CF49-4B8B-BD27-25F71A2C4E10}" destId="{EB491E3F-BCEA-46ED-921F-0A1D3EAE712F}" srcOrd="4" destOrd="0" presId="urn:microsoft.com/office/officeart/2018/2/layout/IconLabelList"/>
    <dgm:cxn modelId="{85A684B0-2EAF-41B7-A250-147E4C52097B}" type="presParOf" srcId="{EB491E3F-BCEA-46ED-921F-0A1D3EAE712F}" destId="{A6DB0EB3-6385-48B5-BDD7-1CE0BFEB2CF2}" srcOrd="0" destOrd="0" presId="urn:microsoft.com/office/officeart/2018/2/layout/IconLabelList"/>
    <dgm:cxn modelId="{99F19DAE-24F1-4534-B0FE-F4901C610B63}" type="presParOf" srcId="{EB491E3F-BCEA-46ED-921F-0A1D3EAE712F}" destId="{FCF7F6CF-D9E4-4FCB-A309-4CE6DE21287B}" srcOrd="1" destOrd="0" presId="urn:microsoft.com/office/officeart/2018/2/layout/IconLabelList"/>
    <dgm:cxn modelId="{6B6D34FD-B225-469E-8892-F72EFA06F4EF}" type="presParOf" srcId="{EB491E3F-BCEA-46ED-921F-0A1D3EAE712F}" destId="{66535ADA-2723-44EA-9FC3-F26FA194F7BA}" srcOrd="2" destOrd="0" presId="urn:microsoft.com/office/officeart/2018/2/layout/IconLabelList"/>
    <dgm:cxn modelId="{165B5C85-0DD6-4DEA-915A-1C574A82CC5C}" type="presParOf" srcId="{CDD5A4AC-CF49-4B8B-BD27-25F71A2C4E10}" destId="{AF1F9C0A-9D72-40B8-A863-0B88D9665C97}" srcOrd="5" destOrd="0" presId="urn:microsoft.com/office/officeart/2018/2/layout/IconLabelList"/>
    <dgm:cxn modelId="{6C548283-F1B8-4D77-AA47-A71B053D1733}" type="presParOf" srcId="{CDD5A4AC-CF49-4B8B-BD27-25F71A2C4E10}" destId="{8A06523D-AFDC-4721-B9C0-BBDAC7DCC916}" srcOrd="6" destOrd="0" presId="urn:microsoft.com/office/officeart/2018/2/layout/IconLabelList"/>
    <dgm:cxn modelId="{289510EC-5C50-4A7D-8D90-F42CBFBC7D26}" type="presParOf" srcId="{8A06523D-AFDC-4721-B9C0-BBDAC7DCC916}" destId="{22760E3D-6880-4487-8A7C-BA26B8394749}" srcOrd="0" destOrd="0" presId="urn:microsoft.com/office/officeart/2018/2/layout/IconLabelList"/>
    <dgm:cxn modelId="{7ACAF72B-730E-46AF-945C-DEFB6D6D8750}" type="presParOf" srcId="{8A06523D-AFDC-4721-B9C0-BBDAC7DCC916}" destId="{ADF1E92A-1BCE-4956-8D0A-8EA8FD19E21D}" srcOrd="1" destOrd="0" presId="urn:microsoft.com/office/officeart/2018/2/layout/IconLabelList"/>
    <dgm:cxn modelId="{309FB716-62BE-4F18-9F03-9EFB7EF9F8EA}" type="presParOf" srcId="{8A06523D-AFDC-4721-B9C0-BBDAC7DCC916}" destId="{A01B7EFE-23A4-4B03-8890-BCB8E079F95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A59373-2861-44FD-B3B9-4B842F4A88C4}"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A08A01ED-6F78-4FF0-A837-92CBCDA8FCCC}">
      <dgm:prSet/>
      <dgm:spPr/>
      <dgm:t>
        <a:bodyPr/>
        <a:lstStyle/>
        <a:p>
          <a:r>
            <a:rPr lang="en-GB"/>
            <a:t>The practice will be able to plan services jointly with patients</a:t>
          </a:r>
          <a:endParaRPr lang="en-US"/>
        </a:p>
      </dgm:t>
    </dgm:pt>
    <dgm:pt modelId="{FD6136FF-100E-4A45-B0D1-257B665ABC91}" type="parTrans" cxnId="{D8314BA1-8640-4EDF-98E2-858EB7E423ED}">
      <dgm:prSet/>
      <dgm:spPr/>
      <dgm:t>
        <a:bodyPr/>
        <a:lstStyle/>
        <a:p>
          <a:endParaRPr lang="en-US"/>
        </a:p>
      </dgm:t>
    </dgm:pt>
    <dgm:pt modelId="{A2BB6F5F-8163-44FE-A9D7-E364B5570F03}" type="sibTrans" cxnId="{D8314BA1-8640-4EDF-98E2-858EB7E423ED}">
      <dgm:prSet/>
      <dgm:spPr/>
      <dgm:t>
        <a:bodyPr/>
        <a:lstStyle/>
        <a:p>
          <a:endParaRPr lang="en-US"/>
        </a:p>
      </dgm:t>
    </dgm:pt>
    <dgm:pt modelId="{BAD25DA2-373E-45D2-BE73-E92380230672}">
      <dgm:prSet/>
      <dgm:spPr/>
      <dgm:t>
        <a:bodyPr/>
        <a:lstStyle/>
        <a:p>
          <a:r>
            <a:rPr lang="en-GB"/>
            <a:t>Get closer to the community for whom they care</a:t>
          </a:r>
          <a:endParaRPr lang="en-US"/>
        </a:p>
      </dgm:t>
    </dgm:pt>
    <dgm:pt modelId="{A2FA2193-73E6-43A0-9836-0DCC20BCFC53}" type="parTrans" cxnId="{96627E8E-5B06-46DB-B730-8C654BE7AE62}">
      <dgm:prSet/>
      <dgm:spPr/>
      <dgm:t>
        <a:bodyPr/>
        <a:lstStyle/>
        <a:p>
          <a:endParaRPr lang="en-US"/>
        </a:p>
      </dgm:t>
    </dgm:pt>
    <dgm:pt modelId="{7B117B49-3562-487C-9269-F78689DBDDE9}" type="sibTrans" cxnId="{96627E8E-5B06-46DB-B730-8C654BE7AE62}">
      <dgm:prSet/>
      <dgm:spPr/>
      <dgm:t>
        <a:bodyPr/>
        <a:lstStyle/>
        <a:p>
          <a:endParaRPr lang="en-US"/>
        </a:p>
      </dgm:t>
    </dgm:pt>
    <dgm:pt modelId="{C9F4D3BC-BFBD-4D8E-A645-103877C008EA}">
      <dgm:prSet/>
      <dgm:spPr/>
      <dgm:t>
        <a:bodyPr/>
        <a:lstStyle/>
        <a:p>
          <a:r>
            <a:rPr lang="en-GB"/>
            <a:t>Help patients with non-medical and social care issues</a:t>
          </a:r>
          <a:endParaRPr lang="en-US"/>
        </a:p>
      </dgm:t>
    </dgm:pt>
    <dgm:pt modelId="{50C7C5C6-78C5-474D-8B20-657317460DBE}" type="parTrans" cxnId="{E6551539-D2EE-40CF-9E40-721B242EE04A}">
      <dgm:prSet/>
      <dgm:spPr/>
      <dgm:t>
        <a:bodyPr/>
        <a:lstStyle/>
        <a:p>
          <a:endParaRPr lang="en-US"/>
        </a:p>
      </dgm:t>
    </dgm:pt>
    <dgm:pt modelId="{BAE973FE-12C1-4567-9CEA-4CF7A2A23CAA}" type="sibTrans" cxnId="{E6551539-D2EE-40CF-9E40-721B242EE04A}">
      <dgm:prSet/>
      <dgm:spPr/>
      <dgm:t>
        <a:bodyPr/>
        <a:lstStyle/>
        <a:p>
          <a:endParaRPr lang="en-US"/>
        </a:p>
      </dgm:t>
    </dgm:pt>
    <dgm:pt modelId="{F2CB0540-65AB-4079-A99C-5DA9361B8004}">
      <dgm:prSet/>
      <dgm:spPr/>
      <dgm:t>
        <a:bodyPr/>
        <a:lstStyle/>
        <a:p>
          <a:r>
            <a:rPr lang="en-GB"/>
            <a:t>Get help from patients to meet targets and objectives</a:t>
          </a:r>
          <a:endParaRPr lang="en-US"/>
        </a:p>
      </dgm:t>
    </dgm:pt>
    <dgm:pt modelId="{6A824258-F894-4571-86D6-09E1EF5CA434}" type="parTrans" cxnId="{82EE9D81-1C18-4D87-B498-629754BCE1BA}">
      <dgm:prSet/>
      <dgm:spPr/>
      <dgm:t>
        <a:bodyPr/>
        <a:lstStyle/>
        <a:p>
          <a:endParaRPr lang="en-US"/>
        </a:p>
      </dgm:t>
    </dgm:pt>
    <dgm:pt modelId="{06377861-BD77-4321-8654-88F34B0FABF1}" type="sibTrans" cxnId="{82EE9D81-1C18-4D87-B498-629754BCE1BA}">
      <dgm:prSet/>
      <dgm:spPr/>
      <dgm:t>
        <a:bodyPr/>
        <a:lstStyle/>
        <a:p>
          <a:endParaRPr lang="en-US"/>
        </a:p>
      </dgm:t>
    </dgm:pt>
    <dgm:pt modelId="{D480C1AA-7ED1-4B53-967A-BA2E30485554}">
      <dgm:prSet/>
      <dgm:spPr/>
      <dgm:t>
        <a:bodyPr/>
        <a:lstStyle/>
        <a:p>
          <a:r>
            <a:rPr lang="en-GB"/>
            <a:t>Have a forum to voice ideas and concerns</a:t>
          </a:r>
          <a:endParaRPr lang="en-US"/>
        </a:p>
      </dgm:t>
    </dgm:pt>
    <dgm:pt modelId="{A5E03A0A-C978-4718-B0C3-9906071731F3}" type="parTrans" cxnId="{3434EE52-66B7-425A-9054-797FE370A08B}">
      <dgm:prSet/>
      <dgm:spPr/>
      <dgm:t>
        <a:bodyPr/>
        <a:lstStyle/>
        <a:p>
          <a:endParaRPr lang="en-US"/>
        </a:p>
      </dgm:t>
    </dgm:pt>
    <dgm:pt modelId="{7015005A-96E4-4133-B57F-8CE8E7483AE8}" type="sibTrans" cxnId="{3434EE52-66B7-425A-9054-797FE370A08B}">
      <dgm:prSet/>
      <dgm:spPr/>
      <dgm:t>
        <a:bodyPr/>
        <a:lstStyle/>
        <a:p>
          <a:endParaRPr lang="en-US"/>
        </a:p>
      </dgm:t>
    </dgm:pt>
    <dgm:pt modelId="{948AA92B-F283-4D9A-8749-FA334FBC35E4}" type="pres">
      <dgm:prSet presAssocID="{9EA59373-2861-44FD-B3B9-4B842F4A88C4}" presName="root" presStyleCnt="0">
        <dgm:presLayoutVars>
          <dgm:dir/>
          <dgm:resizeHandles val="exact"/>
        </dgm:presLayoutVars>
      </dgm:prSet>
      <dgm:spPr/>
      <dgm:t>
        <a:bodyPr/>
        <a:lstStyle/>
        <a:p>
          <a:endParaRPr lang="en-GB"/>
        </a:p>
      </dgm:t>
    </dgm:pt>
    <dgm:pt modelId="{D89284E1-1A12-41D4-A58C-C6ED4650570E}" type="pres">
      <dgm:prSet presAssocID="{A08A01ED-6F78-4FF0-A837-92CBCDA8FCCC}" presName="compNode" presStyleCnt="0"/>
      <dgm:spPr/>
    </dgm:pt>
    <dgm:pt modelId="{30CD1F14-7E3A-4C2B-87CF-4C03C5BE8731}" type="pres">
      <dgm:prSet presAssocID="{A08A01ED-6F78-4FF0-A837-92CBCDA8FCCC}"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Hospital First Aid"/>
        </a:ext>
      </dgm:extLst>
    </dgm:pt>
    <dgm:pt modelId="{BA0D23DF-CBB2-4AF3-B7DA-DCE4A6205C23}" type="pres">
      <dgm:prSet presAssocID="{A08A01ED-6F78-4FF0-A837-92CBCDA8FCCC}" presName="spaceRect" presStyleCnt="0"/>
      <dgm:spPr/>
    </dgm:pt>
    <dgm:pt modelId="{D4E1E057-3F96-4CF4-BF4F-3F27AF05EC2B}" type="pres">
      <dgm:prSet presAssocID="{A08A01ED-6F78-4FF0-A837-92CBCDA8FCCC}" presName="textRect" presStyleLbl="revTx" presStyleIdx="0" presStyleCnt="5">
        <dgm:presLayoutVars>
          <dgm:chMax val="1"/>
          <dgm:chPref val="1"/>
        </dgm:presLayoutVars>
      </dgm:prSet>
      <dgm:spPr/>
      <dgm:t>
        <a:bodyPr/>
        <a:lstStyle/>
        <a:p>
          <a:endParaRPr lang="en-GB"/>
        </a:p>
      </dgm:t>
    </dgm:pt>
    <dgm:pt modelId="{B3BFC221-67FC-479A-BAA0-B8BCDF5F60FD}" type="pres">
      <dgm:prSet presAssocID="{A2BB6F5F-8163-44FE-A9D7-E364B5570F03}" presName="sibTrans" presStyleCnt="0"/>
      <dgm:spPr/>
    </dgm:pt>
    <dgm:pt modelId="{7E0CF8E0-BFDB-46C3-8442-62A58BE548C0}" type="pres">
      <dgm:prSet presAssocID="{BAD25DA2-373E-45D2-BE73-E92380230672}" presName="compNode" presStyleCnt="0"/>
      <dgm:spPr/>
    </dgm:pt>
    <dgm:pt modelId="{D1368103-B75D-483E-9767-0963A27DD9D7}" type="pres">
      <dgm:prSet presAssocID="{BAD25DA2-373E-45D2-BE73-E9238023067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Family"/>
        </a:ext>
      </dgm:extLst>
    </dgm:pt>
    <dgm:pt modelId="{68C1D1D6-10C6-4147-9A41-99E0B7E849B6}" type="pres">
      <dgm:prSet presAssocID="{BAD25DA2-373E-45D2-BE73-E92380230672}" presName="spaceRect" presStyleCnt="0"/>
      <dgm:spPr/>
    </dgm:pt>
    <dgm:pt modelId="{2686A060-4E99-4ECD-BEBF-9B312BDE8066}" type="pres">
      <dgm:prSet presAssocID="{BAD25DA2-373E-45D2-BE73-E92380230672}" presName="textRect" presStyleLbl="revTx" presStyleIdx="1" presStyleCnt="5">
        <dgm:presLayoutVars>
          <dgm:chMax val="1"/>
          <dgm:chPref val="1"/>
        </dgm:presLayoutVars>
      </dgm:prSet>
      <dgm:spPr/>
      <dgm:t>
        <a:bodyPr/>
        <a:lstStyle/>
        <a:p>
          <a:endParaRPr lang="en-GB"/>
        </a:p>
      </dgm:t>
    </dgm:pt>
    <dgm:pt modelId="{8A8741D6-4665-45DF-87D6-353E6011A822}" type="pres">
      <dgm:prSet presAssocID="{7B117B49-3562-487C-9269-F78689DBDDE9}" presName="sibTrans" presStyleCnt="0"/>
      <dgm:spPr/>
    </dgm:pt>
    <dgm:pt modelId="{054D7D68-337E-4974-8D3F-03F5D835D8EE}" type="pres">
      <dgm:prSet presAssocID="{C9F4D3BC-BFBD-4D8E-A645-103877C008EA}" presName="compNode" presStyleCnt="0"/>
      <dgm:spPr/>
    </dgm:pt>
    <dgm:pt modelId="{60260813-AB26-439F-AD85-9B5D7221EBC1}" type="pres">
      <dgm:prSet presAssocID="{C9F4D3BC-BFBD-4D8E-A645-103877C008E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Health"/>
        </a:ext>
      </dgm:extLst>
    </dgm:pt>
    <dgm:pt modelId="{13897B80-2C98-4C97-A50A-E7B198374757}" type="pres">
      <dgm:prSet presAssocID="{C9F4D3BC-BFBD-4D8E-A645-103877C008EA}" presName="spaceRect" presStyleCnt="0"/>
      <dgm:spPr/>
    </dgm:pt>
    <dgm:pt modelId="{6CD78459-B680-4292-ACC0-A605B3E1365B}" type="pres">
      <dgm:prSet presAssocID="{C9F4D3BC-BFBD-4D8E-A645-103877C008EA}" presName="textRect" presStyleLbl="revTx" presStyleIdx="2" presStyleCnt="5">
        <dgm:presLayoutVars>
          <dgm:chMax val="1"/>
          <dgm:chPref val="1"/>
        </dgm:presLayoutVars>
      </dgm:prSet>
      <dgm:spPr/>
      <dgm:t>
        <a:bodyPr/>
        <a:lstStyle/>
        <a:p>
          <a:endParaRPr lang="en-GB"/>
        </a:p>
      </dgm:t>
    </dgm:pt>
    <dgm:pt modelId="{0F511183-86AA-405B-8ECF-C23891FC7808}" type="pres">
      <dgm:prSet presAssocID="{BAE973FE-12C1-4567-9CEA-4CF7A2A23CAA}" presName="sibTrans" presStyleCnt="0"/>
      <dgm:spPr/>
    </dgm:pt>
    <dgm:pt modelId="{FEE3002C-12E4-44C6-B817-62A29D3C98AB}" type="pres">
      <dgm:prSet presAssocID="{F2CB0540-65AB-4079-A99C-5DA9361B8004}" presName="compNode" presStyleCnt="0"/>
      <dgm:spPr/>
    </dgm:pt>
    <dgm:pt modelId="{43229D3C-249C-4701-9104-0AFC68E32245}" type="pres">
      <dgm:prSet presAssocID="{F2CB0540-65AB-4079-A99C-5DA9361B800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GB"/>
        </a:p>
      </dgm:t>
      <dgm:extLst>
        <a:ext uri="{E40237B7-FDA0-4F09-8148-C483321AD2D9}">
          <dgm14:cNvPr xmlns:dgm14="http://schemas.microsoft.com/office/drawing/2010/diagram" id="0" name="" descr="Laptop Secure"/>
        </a:ext>
      </dgm:extLst>
    </dgm:pt>
    <dgm:pt modelId="{E008DD45-6B42-4DF5-8282-6C32C5E77764}" type="pres">
      <dgm:prSet presAssocID="{F2CB0540-65AB-4079-A99C-5DA9361B8004}" presName="spaceRect" presStyleCnt="0"/>
      <dgm:spPr/>
    </dgm:pt>
    <dgm:pt modelId="{439D694F-B344-4DE2-8B6A-128C8C07A865}" type="pres">
      <dgm:prSet presAssocID="{F2CB0540-65AB-4079-A99C-5DA9361B8004}" presName="textRect" presStyleLbl="revTx" presStyleIdx="3" presStyleCnt="5">
        <dgm:presLayoutVars>
          <dgm:chMax val="1"/>
          <dgm:chPref val="1"/>
        </dgm:presLayoutVars>
      </dgm:prSet>
      <dgm:spPr/>
      <dgm:t>
        <a:bodyPr/>
        <a:lstStyle/>
        <a:p>
          <a:endParaRPr lang="en-GB"/>
        </a:p>
      </dgm:t>
    </dgm:pt>
    <dgm:pt modelId="{35F89441-EA60-48F5-85FF-A5DB19D422DD}" type="pres">
      <dgm:prSet presAssocID="{06377861-BD77-4321-8654-88F34B0FABF1}" presName="sibTrans" presStyleCnt="0"/>
      <dgm:spPr/>
    </dgm:pt>
    <dgm:pt modelId="{29D3A8B1-6BA8-43EF-AD42-15A3F2E41732}" type="pres">
      <dgm:prSet presAssocID="{D480C1AA-7ED1-4B53-967A-BA2E30485554}" presName="compNode" presStyleCnt="0"/>
      <dgm:spPr/>
    </dgm:pt>
    <dgm:pt modelId="{6626F640-C550-40B4-B4E1-227C56183AEB}" type="pres">
      <dgm:prSet presAssocID="{D480C1AA-7ED1-4B53-967A-BA2E30485554}"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t>
        <a:bodyPr/>
        <a:lstStyle/>
        <a:p>
          <a:endParaRPr lang="en-GB"/>
        </a:p>
      </dgm:t>
      <dgm:extLst>
        <a:ext uri="{E40237B7-FDA0-4F09-8148-C483321AD2D9}">
          <dgm14:cNvPr xmlns:dgm14="http://schemas.microsoft.com/office/drawing/2010/diagram" id="0" name="" descr="Chat"/>
        </a:ext>
      </dgm:extLst>
    </dgm:pt>
    <dgm:pt modelId="{E87E1023-C68A-46F0-B5A3-929F47E6F1D2}" type="pres">
      <dgm:prSet presAssocID="{D480C1AA-7ED1-4B53-967A-BA2E30485554}" presName="spaceRect" presStyleCnt="0"/>
      <dgm:spPr/>
    </dgm:pt>
    <dgm:pt modelId="{5C14D718-F5F6-4915-BDE5-7811C58E9833}" type="pres">
      <dgm:prSet presAssocID="{D480C1AA-7ED1-4B53-967A-BA2E30485554}" presName="textRect" presStyleLbl="revTx" presStyleIdx="4" presStyleCnt="5">
        <dgm:presLayoutVars>
          <dgm:chMax val="1"/>
          <dgm:chPref val="1"/>
        </dgm:presLayoutVars>
      </dgm:prSet>
      <dgm:spPr/>
      <dgm:t>
        <a:bodyPr/>
        <a:lstStyle/>
        <a:p>
          <a:endParaRPr lang="en-GB"/>
        </a:p>
      </dgm:t>
    </dgm:pt>
  </dgm:ptLst>
  <dgm:cxnLst>
    <dgm:cxn modelId="{3434EE52-66B7-425A-9054-797FE370A08B}" srcId="{9EA59373-2861-44FD-B3B9-4B842F4A88C4}" destId="{D480C1AA-7ED1-4B53-967A-BA2E30485554}" srcOrd="4" destOrd="0" parTransId="{A5E03A0A-C978-4718-B0C3-9906071731F3}" sibTransId="{7015005A-96E4-4133-B57F-8CE8E7483AE8}"/>
    <dgm:cxn modelId="{FFE2BD8B-E332-4388-B44C-11A398ADD779}" type="presOf" srcId="{F2CB0540-65AB-4079-A99C-5DA9361B8004}" destId="{439D694F-B344-4DE2-8B6A-128C8C07A865}" srcOrd="0" destOrd="0" presId="urn:microsoft.com/office/officeart/2018/2/layout/IconLabelList"/>
    <dgm:cxn modelId="{015CBA10-72F1-4BB0-A857-D30AF0C801EF}" type="presOf" srcId="{9EA59373-2861-44FD-B3B9-4B842F4A88C4}" destId="{948AA92B-F283-4D9A-8749-FA334FBC35E4}" srcOrd="0" destOrd="0" presId="urn:microsoft.com/office/officeart/2018/2/layout/IconLabelList"/>
    <dgm:cxn modelId="{8A7A5DA9-7D74-4D83-9FBF-2A1C6A543DB5}" type="presOf" srcId="{BAD25DA2-373E-45D2-BE73-E92380230672}" destId="{2686A060-4E99-4ECD-BEBF-9B312BDE8066}" srcOrd="0" destOrd="0" presId="urn:microsoft.com/office/officeart/2018/2/layout/IconLabelList"/>
    <dgm:cxn modelId="{0B549718-B5A3-4F22-A0D0-374D44645FB5}" type="presOf" srcId="{A08A01ED-6F78-4FF0-A837-92CBCDA8FCCC}" destId="{D4E1E057-3F96-4CF4-BF4F-3F27AF05EC2B}" srcOrd="0" destOrd="0" presId="urn:microsoft.com/office/officeart/2018/2/layout/IconLabelList"/>
    <dgm:cxn modelId="{2CEF3B30-5DBB-454D-A323-AACE5448EFE5}" type="presOf" srcId="{C9F4D3BC-BFBD-4D8E-A645-103877C008EA}" destId="{6CD78459-B680-4292-ACC0-A605B3E1365B}" srcOrd="0" destOrd="0" presId="urn:microsoft.com/office/officeart/2018/2/layout/IconLabelList"/>
    <dgm:cxn modelId="{E6551539-D2EE-40CF-9E40-721B242EE04A}" srcId="{9EA59373-2861-44FD-B3B9-4B842F4A88C4}" destId="{C9F4D3BC-BFBD-4D8E-A645-103877C008EA}" srcOrd="2" destOrd="0" parTransId="{50C7C5C6-78C5-474D-8B20-657317460DBE}" sibTransId="{BAE973FE-12C1-4567-9CEA-4CF7A2A23CAA}"/>
    <dgm:cxn modelId="{2D5943CB-9F10-4AB4-BC5C-C07CA9509C74}" type="presOf" srcId="{D480C1AA-7ED1-4B53-967A-BA2E30485554}" destId="{5C14D718-F5F6-4915-BDE5-7811C58E9833}" srcOrd="0" destOrd="0" presId="urn:microsoft.com/office/officeart/2018/2/layout/IconLabelList"/>
    <dgm:cxn modelId="{D8314BA1-8640-4EDF-98E2-858EB7E423ED}" srcId="{9EA59373-2861-44FD-B3B9-4B842F4A88C4}" destId="{A08A01ED-6F78-4FF0-A837-92CBCDA8FCCC}" srcOrd="0" destOrd="0" parTransId="{FD6136FF-100E-4A45-B0D1-257B665ABC91}" sibTransId="{A2BB6F5F-8163-44FE-A9D7-E364B5570F03}"/>
    <dgm:cxn modelId="{96627E8E-5B06-46DB-B730-8C654BE7AE62}" srcId="{9EA59373-2861-44FD-B3B9-4B842F4A88C4}" destId="{BAD25DA2-373E-45D2-BE73-E92380230672}" srcOrd="1" destOrd="0" parTransId="{A2FA2193-73E6-43A0-9836-0DCC20BCFC53}" sibTransId="{7B117B49-3562-487C-9269-F78689DBDDE9}"/>
    <dgm:cxn modelId="{82EE9D81-1C18-4D87-B498-629754BCE1BA}" srcId="{9EA59373-2861-44FD-B3B9-4B842F4A88C4}" destId="{F2CB0540-65AB-4079-A99C-5DA9361B8004}" srcOrd="3" destOrd="0" parTransId="{6A824258-F894-4571-86D6-09E1EF5CA434}" sibTransId="{06377861-BD77-4321-8654-88F34B0FABF1}"/>
    <dgm:cxn modelId="{3DB68A9E-479B-4167-951A-ED0E88993039}" type="presParOf" srcId="{948AA92B-F283-4D9A-8749-FA334FBC35E4}" destId="{D89284E1-1A12-41D4-A58C-C6ED4650570E}" srcOrd="0" destOrd="0" presId="urn:microsoft.com/office/officeart/2018/2/layout/IconLabelList"/>
    <dgm:cxn modelId="{36EFBACA-6CFD-4932-9C03-8C364D5AF11D}" type="presParOf" srcId="{D89284E1-1A12-41D4-A58C-C6ED4650570E}" destId="{30CD1F14-7E3A-4C2B-87CF-4C03C5BE8731}" srcOrd="0" destOrd="0" presId="urn:microsoft.com/office/officeart/2018/2/layout/IconLabelList"/>
    <dgm:cxn modelId="{0D285D02-44E9-4E10-B21A-5637991C8174}" type="presParOf" srcId="{D89284E1-1A12-41D4-A58C-C6ED4650570E}" destId="{BA0D23DF-CBB2-4AF3-B7DA-DCE4A6205C23}" srcOrd="1" destOrd="0" presId="urn:microsoft.com/office/officeart/2018/2/layout/IconLabelList"/>
    <dgm:cxn modelId="{BFE6AA57-4150-4F65-B61C-8F133D994EC7}" type="presParOf" srcId="{D89284E1-1A12-41D4-A58C-C6ED4650570E}" destId="{D4E1E057-3F96-4CF4-BF4F-3F27AF05EC2B}" srcOrd="2" destOrd="0" presId="urn:microsoft.com/office/officeart/2018/2/layout/IconLabelList"/>
    <dgm:cxn modelId="{4C6F71D7-05EF-4B79-84DC-387D60ACD36D}" type="presParOf" srcId="{948AA92B-F283-4D9A-8749-FA334FBC35E4}" destId="{B3BFC221-67FC-479A-BAA0-B8BCDF5F60FD}" srcOrd="1" destOrd="0" presId="urn:microsoft.com/office/officeart/2018/2/layout/IconLabelList"/>
    <dgm:cxn modelId="{0EEF32B5-2B06-4D0F-956F-EF2B7A2D3E68}" type="presParOf" srcId="{948AA92B-F283-4D9A-8749-FA334FBC35E4}" destId="{7E0CF8E0-BFDB-46C3-8442-62A58BE548C0}" srcOrd="2" destOrd="0" presId="urn:microsoft.com/office/officeart/2018/2/layout/IconLabelList"/>
    <dgm:cxn modelId="{9BB35AD6-849B-4E0C-B6E2-05C12B571676}" type="presParOf" srcId="{7E0CF8E0-BFDB-46C3-8442-62A58BE548C0}" destId="{D1368103-B75D-483E-9767-0963A27DD9D7}" srcOrd="0" destOrd="0" presId="urn:microsoft.com/office/officeart/2018/2/layout/IconLabelList"/>
    <dgm:cxn modelId="{CA55807C-382E-42DF-908F-50CAFEBC04C4}" type="presParOf" srcId="{7E0CF8E0-BFDB-46C3-8442-62A58BE548C0}" destId="{68C1D1D6-10C6-4147-9A41-99E0B7E849B6}" srcOrd="1" destOrd="0" presId="urn:microsoft.com/office/officeart/2018/2/layout/IconLabelList"/>
    <dgm:cxn modelId="{A0186B49-5848-4B65-8477-2BFAF17C3AB7}" type="presParOf" srcId="{7E0CF8E0-BFDB-46C3-8442-62A58BE548C0}" destId="{2686A060-4E99-4ECD-BEBF-9B312BDE8066}" srcOrd="2" destOrd="0" presId="urn:microsoft.com/office/officeart/2018/2/layout/IconLabelList"/>
    <dgm:cxn modelId="{D7CA2EFD-D02E-4A78-BD9B-1911B51AF07E}" type="presParOf" srcId="{948AA92B-F283-4D9A-8749-FA334FBC35E4}" destId="{8A8741D6-4665-45DF-87D6-353E6011A822}" srcOrd="3" destOrd="0" presId="urn:microsoft.com/office/officeart/2018/2/layout/IconLabelList"/>
    <dgm:cxn modelId="{223EEFC8-21B0-429A-9AAC-BC6AD136D050}" type="presParOf" srcId="{948AA92B-F283-4D9A-8749-FA334FBC35E4}" destId="{054D7D68-337E-4974-8D3F-03F5D835D8EE}" srcOrd="4" destOrd="0" presId="urn:microsoft.com/office/officeart/2018/2/layout/IconLabelList"/>
    <dgm:cxn modelId="{066B04C0-BE4C-43BE-94F8-FFA35A398F70}" type="presParOf" srcId="{054D7D68-337E-4974-8D3F-03F5D835D8EE}" destId="{60260813-AB26-439F-AD85-9B5D7221EBC1}" srcOrd="0" destOrd="0" presId="urn:microsoft.com/office/officeart/2018/2/layout/IconLabelList"/>
    <dgm:cxn modelId="{B317F743-7FBA-457A-9DD6-919C092E3A5A}" type="presParOf" srcId="{054D7D68-337E-4974-8D3F-03F5D835D8EE}" destId="{13897B80-2C98-4C97-A50A-E7B198374757}" srcOrd="1" destOrd="0" presId="urn:microsoft.com/office/officeart/2018/2/layout/IconLabelList"/>
    <dgm:cxn modelId="{D83FEAFB-37B4-4DDE-B40A-6C43A8CB095D}" type="presParOf" srcId="{054D7D68-337E-4974-8D3F-03F5D835D8EE}" destId="{6CD78459-B680-4292-ACC0-A605B3E1365B}" srcOrd="2" destOrd="0" presId="urn:microsoft.com/office/officeart/2018/2/layout/IconLabelList"/>
    <dgm:cxn modelId="{E3119519-CE64-4B6D-BD66-DDE4971572C9}" type="presParOf" srcId="{948AA92B-F283-4D9A-8749-FA334FBC35E4}" destId="{0F511183-86AA-405B-8ECF-C23891FC7808}" srcOrd="5" destOrd="0" presId="urn:microsoft.com/office/officeart/2018/2/layout/IconLabelList"/>
    <dgm:cxn modelId="{E7D62AF2-53F7-463E-8B3B-21F488D17533}" type="presParOf" srcId="{948AA92B-F283-4D9A-8749-FA334FBC35E4}" destId="{FEE3002C-12E4-44C6-B817-62A29D3C98AB}" srcOrd="6" destOrd="0" presId="urn:microsoft.com/office/officeart/2018/2/layout/IconLabelList"/>
    <dgm:cxn modelId="{F14AC24C-F746-4BC1-89CC-5961E11AE085}" type="presParOf" srcId="{FEE3002C-12E4-44C6-B817-62A29D3C98AB}" destId="{43229D3C-249C-4701-9104-0AFC68E32245}" srcOrd="0" destOrd="0" presId="urn:microsoft.com/office/officeart/2018/2/layout/IconLabelList"/>
    <dgm:cxn modelId="{C0F8B224-0AB3-4E19-A0CE-E0328B6D18DC}" type="presParOf" srcId="{FEE3002C-12E4-44C6-B817-62A29D3C98AB}" destId="{E008DD45-6B42-4DF5-8282-6C32C5E77764}" srcOrd="1" destOrd="0" presId="urn:microsoft.com/office/officeart/2018/2/layout/IconLabelList"/>
    <dgm:cxn modelId="{EC7EFF6C-F77B-450B-A28D-F32124AB6B6E}" type="presParOf" srcId="{FEE3002C-12E4-44C6-B817-62A29D3C98AB}" destId="{439D694F-B344-4DE2-8B6A-128C8C07A865}" srcOrd="2" destOrd="0" presId="urn:microsoft.com/office/officeart/2018/2/layout/IconLabelList"/>
    <dgm:cxn modelId="{11908410-F73C-421D-927A-8AF932FB4EB3}" type="presParOf" srcId="{948AA92B-F283-4D9A-8749-FA334FBC35E4}" destId="{35F89441-EA60-48F5-85FF-A5DB19D422DD}" srcOrd="7" destOrd="0" presId="urn:microsoft.com/office/officeart/2018/2/layout/IconLabelList"/>
    <dgm:cxn modelId="{E1F5200C-AB67-4EAC-94B8-CC79D71D6AB6}" type="presParOf" srcId="{948AA92B-F283-4D9A-8749-FA334FBC35E4}" destId="{29D3A8B1-6BA8-43EF-AD42-15A3F2E41732}" srcOrd="8" destOrd="0" presId="urn:microsoft.com/office/officeart/2018/2/layout/IconLabelList"/>
    <dgm:cxn modelId="{F2A1738F-C275-40F0-B016-0CACA219DFCC}" type="presParOf" srcId="{29D3A8B1-6BA8-43EF-AD42-15A3F2E41732}" destId="{6626F640-C550-40B4-B4E1-227C56183AEB}" srcOrd="0" destOrd="0" presId="urn:microsoft.com/office/officeart/2018/2/layout/IconLabelList"/>
    <dgm:cxn modelId="{1CFF95F1-7EB7-4181-A279-21CD21B905E6}" type="presParOf" srcId="{29D3A8B1-6BA8-43EF-AD42-15A3F2E41732}" destId="{E87E1023-C68A-46F0-B5A3-929F47E6F1D2}" srcOrd="1" destOrd="0" presId="urn:microsoft.com/office/officeart/2018/2/layout/IconLabelList"/>
    <dgm:cxn modelId="{23B4F976-B376-4D50-AA08-900B70417842}" type="presParOf" srcId="{29D3A8B1-6BA8-43EF-AD42-15A3F2E41732}" destId="{5C14D718-F5F6-4915-BDE5-7811C58E983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67C03C-FB41-49B8-B4ED-9B5A6C42D935}"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59990E9-F26F-4F88-8C5E-B62F425D79D4}">
      <dgm:prSet/>
      <dgm:spPr/>
      <dgm:t>
        <a:bodyPr/>
        <a:lstStyle/>
        <a:p>
          <a:r>
            <a:rPr lang="en-GB" dirty="0"/>
            <a:t>Childhood immunisations and 8-week check </a:t>
          </a:r>
          <a:endParaRPr lang="en-US" dirty="0"/>
        </a:p>
      </dgm:t>
    </dgm:pt>
    <dgm:pt modelId="{09CBCD13-65DD-48A6-8F5F-791E1347A4B7}" type="parTrans" cxnId="{4D862754-FD2D-4AEC-82B7-96EE6281D344}">
      <dgm:prSet/>
      <dgm:spPr/>
      <dgm:t>
        <a:bodyPr/>
        <a:lstStyle/>
        <a:p>
          <a:endParaRPr lang="en-US"/>
        </a:p>
      </dgm:t>
    </dgm:pt>
    <dgm:pt modelId="{7DDCEACA-6B5C-4B14-A665-7C959FC5B4ED}" type="sibTrans" cxnId="{4D862754-FD2D-4AEC-82B7-96EE6281D344}">
      <dgm:prSet/>
      <dgm:spPr/>
      <dgm:t>
        <a:bodyPr/>
        <a:lstStyle/>
        <a:p>
          <a:endParaRPr lang="en-US"/>
        </a:p>
      </dgm:t>
    </dgm:pt>
    <dgm:pt modelId="{8B871652-97A2-4773-A007-E1FDFAC5BECC}">
      <dgm:prSet/>
      <dgm:spPr/>
      <dgm:t>
        <a:bodyPr/>
        <a:lstStyle/>
        <a:p>
          <a:r>
            <a:rPr lang="en-GB" dirty="0"/>
            <a:t>Complex </a:t>
          </a:r>
          <a:r>
            <a:rPr lang="en-GB" dirty="0" smtClean="0"/>
            <a:t>dressings and suture removals </a:t>
          </a:r>
          <a:endParaRPr lang="en-US" dirty="0"/>
        </a:p>
      </dgm:t>
    </dgm:pt>
    <dgm:pt modelId="{F711201E-7C2D-4582-BF5D-371B34ED24D7}" type="parTrans" cxnId="{7904B4C8-DE22-4022-8DDC-E2D9C09EC59F}">
      <dgm:prSet/>
      <dgm:spPr/>
      <dgm:t>
        <a:bodyPr/>
        <a:lstStyle/>
        <a:p>
          <a:endParaRPr lang="en-US"/>
        </a:p>
      </dgm:t>
    </dgm:pt>
    <dgm:pt modelId="{C3315285-99B7-4836-8D4F-50CD01BDE653}" type="sibTrans" cxnId="{7904B4C8-DE22-4022-8DDC-E2D9C09EC59F}">
      <dgm:prSet/>
      <dgm:spPr/>
      <dgm:t>
        <a:bodyPr/>
        <a:lstStyle/>
        <a:p>
          <a:endParaRPr lang="en-US"/>
        </a:p>
      </dgm:t>
    </dgm:pt>
    <dgm:pt modelId="{61C1088D-5D61-464F-A07E-D7F2748D0A3C}">
      <dgm:prSet/>
      <dgm:spPr/>
      <dgm:t>
        <a:bodyPr/>
        <a:lstStyle/>
        <a:p>
          <a:r>
            <a:rPr lang="en-GB" dirty="0"/>
            <a:t>Adult immunisations </a:t>
          </a:r>
          <a:r>
            <a:rPr lang="en-GB" dirty="0" smtClean="0"/>
            <a:t>and patient reviews</a:t>
          </a:r>
          <a:endParaRPr lang="en-US" dirty="0"/>
        </a:p>
      </dgm:t>
    </dgm:pt>
    <dgm:pt modelId="{CA220818-A4B6-4573-AA6C-13379E5B6E6C}" type="parTrans" cxnId="{152AE35B-EE76-4EA6-8F4C-32C8AC28B242}">
      <dgm:prSet/>
      <dgm:spPr/>
      <dgm:t>
        <a:bodyPr/>
        <a:lstStyle/>
        <a:p>
          <a:endParaRPr lang="en-US"/>
        </a:p>
      </dgm:t>
    </dgm:pt>
    <dgm:pt modelId="{81BA226A-D21C-4321-924F-1BB4E6E033AD}" type="sibTrans" cxnId="{152AE35B-EE76-4EA6-8F4C-32C8AC28B242}">
      <dgm:prSet/>
      <dgm:spPr/>
      <dgm:t>
        <a:bodyPr/>
        <a:lstStyle/>
        <a:p>
          <a:endParaRPr lang="en-US"/>
        </a:p>
      </dgm:t>
    </dgm:pt>
    <dgm:pt modelId="{54B67990-D1AB-46B1-9DBB-1869985B9714}">
      <dgm:prSet/>
      <dgm:spPr/>
      <dgm:t>
        <a:bodyPr/>
        <a:lstStyle/>
        <a:p>
          <a:r>
            <a:rPr lang="en-GB" dirty="0" smtClean="0"/>
            <a:t>Cervical screening </a:t>
          </a:r>
          <a:endParaRPr lang="en-US" dirty="0"/>
        </a:p>
      </dgm:t>
    </dgm:pt>
    <dgm:pt modelId="{EA4F2B9F-6F47-4B14-9520-6700FFDA9012}" type="parTrans" cxnId="{0ED038BB-26BE-44A1-AF60-42DC40BFFBC3}">
      <dgm:prSet/>
      <dgm:spPr/>
      <dgm:t>
        <a:bodyPr/>
        <a:lstStyle/>
        <a:p>
          <a:endParaRPr lang="en-US"/>
        </a:p>
      </dgm:t>
    </dgm:pt>
    <dgm:pt modelId="{A98BD2A3-DA25-4E15-947D-33D236E8FB1D}" type="sibTrans" cxnId="{0ED038BB-26BE-44A1-AF60-42DC40BFFBC3}">
      <dgm:prSet/>
      <dgm:spPr/>
      <dgm:t>
        <a:bodyPr/>
        <a:lstStyle/>
        <a:p>
          <a:endParaRPr lang="en-US"/>
        </a:p>
      </dgm:t>
    </dgm:pt>
    <dgm:pt modelId="{3F98DFD5-B60E-48CC-8416-8BC813DC6413}" type="pres">
      <dgm:prSet presAssocID="{7867C03C-FB41-49B8-B4ED-9B5A6C42D935}" presName="hierChild1" presStyleCnt="0">
        <dgm:presLayoutVars>
          <dgm:chPref val="1"/>
          <dgm:dir/>
          <dgm:animOne val="branch"/>
          <dgm:animLvl val="lvl"/>
          <dgm:resizeHandles/>
        </dgm:presLayoutVars>
      </dgm:prSet>
      <dgm:spPr/>
      <dgm:t>
        <a:bodyPr/>
        <a:lstStyle/>
        <a:p>
          <a:endParaRPr lang="en-GB"/>
        </a:p>
      </dgm:t>
    </dgm:pt>
    <dgm:pt modelId="{8A55C621-DF80-4434-BCE1-1D79D376A09D}" type="pres">
      <dgm:prSet presAssocID="{859990E9-F26F-4F88-8C5E-B62F425D79D4}" presName="hierRoot1" presStyleCnt="0"/>
      <dgm:spPr/>
    </dgm:pt>
    <dgm:pt modelId="{07D3D29E-A502-4EFF-A152-19DA1A29F431}" type="pres">
      <dgm:prSet presAssocID="{859990E9-F26F-4F88-8C5E-B62F425D79D4}" presName="composite" presStyleCnt="0"/>
      <dgm:spPr/>
    </dgm:pt>
    <dgm:pt modelId="{F006C1C7-2AF1-4931-8B94-CD09EF7EA22D}" type="pres">
      <dgm:prSet presAssocID="{859990E9-F26F-4F88-8C5E-B62F425D79D4}" presName="background" presStyleLbl="node0" presStyleIdx="0" presStyleCnt="4"/>
      <dgm:spPr/>
    </dgm:pt>
    <dgm:pt modelId="{E5B5846B-0CA2-4E53-95A0-78C9D9FA7D5B}" type="pres">
      <dgm:prSet presAssocID="{859990E9-F26F-4F88-8C5E-B62F425D79D4}" presName="text" presStyleLbl="fgAcc0" presStyleIdx="0" presStyleCnt="4">
        <dgm:presLayoutVars>
          <dgm:chPref val="3"/>
        </dgm:presLayoutVars>
      </dgm:prSet>
      <dgm:spPr/>
      <dgm:t>
        <a:bodyPr/>
        <a:lstStyle/>
        <a:p>
          <a:endParaRPr lang="en-GB"/>
        </a:p>
      </dgm:t>
    </dgm:pt>
    <dgm:pt modelId="{EC5A08E4-3FEB-4532-B3DF-E5994E4EB3ED}" type="pres">
      <dgm:prSet presAssocID="{859990E9-F26F-4F88-8C5E-B62F425D79D4}" presName="hierChild2" presStyleCnt="0"/>
      <dgm:spPr/>
    </dgm:pt>
    <dgm:pt modelId="{D06CDC50-1E70-4777-A1A0-5B3C4E4FFB9A}" type="pres">
      <dgm:prSet presAssocID="{8B871652-97A2-4773-A007-E1FDFAC5BECC}" presName="hierRoot1" presStyleCnt="0"/>
      <dgm:spPr/>
    </dgm:pt>
    <dgm:pt modelId="{CABE53AF-48CB-4483-B888-471D9273C678}" type="pres">
      <dgm:prSet presAssocID="{8B871652-97A2-4773-A007-E1FDFAC5BECC}" presName="composite" presStyleCnt="0"/>
      <dgm:spPr/>
    </dgm:pt>
    <dgm:pt modelId="{54BD3A44-E678-4644-8FFB-DE04C6DC8491}" type="pres">
      <dgm:prSet presAssocID="{8B871652-97A2-4773-A007-E1FDFAC5BECC}" presName="background" presStyleLbl="node0" presStyleIdx="1" presStyleCnt="4"/>
      <dgm:spPr/>
    </dgm:pt>
    <dgm:pt modelId="{B2E8EBB6-63D1-4881-816A-A16C08826267}" type="pres">
      <dgm:prSet presAssocID="{8B871652-97A2-4773-A007-E1FDFAC5BECC}" presName="text" presStyleLbl="fgAcc0" presStyleIdx="1" presStyleCnt="4">
        <dgm:presLayoutVars>
          <dgm:chPref val="3"/>
        </dgm:presLayoutVars>
      </dgm:prSet>
      <dgm:spPr/>
      <dgm:t>
        <a:bodyPr/>
        <a:lstStyle/>
        <a:p>
          <a:endParaRPr lang="en-GB"/>
        </a:p>
      </dgm:t>
    </dgm:pt>
    <dgm:pt modelId="{3244CE96-15ED-40F7-B060-5ECF192934D2}" type="pres">
      <dgm:prSet presAssocID="{8B871652-97A2-4773-A007-E1FDFAC5BECC}" presName="hierChild2" presStyleCnt="0"/>
      <dgm:spPr/>
    </dgm:pt>
    <dgm:pt modelId="{CF005B41-13BE-4014-909D-502DAB2B4446}" type="pres">
      <dgm:prSet presAssocID="{61C1088D-5D61-464F-A07E-D7F2748D0A3C}" presName="hierRoot1" presStyleCnt="0"/>
      <dgm:spPr/>
    </dgm:pt>
    <dgm:pt modelId="{BD1BFE51-456A-4A15-BCCF-3DA975D52D8D}" type="pres">
      <dgm:prSet presAssocID="{61C1088D-5D61-464F-A07E-D7F2748D0A3C}" presName="composite" presStyleCnt="0"/>
      <dgm:spPr/>
    </dgm:pt>
    <dgm:pt modelId="{20EF8C21-0BB8-4137-A103-F7484A8DA890}" type="pres">
      <dgm:prSet presAssocID="{61C1088D-5D61-464F-A07E-D7F2748D0A3C}" presName="background" presStyleLbl="node0" presStyleIdx="2" presStyleCnt="4"/>
      <dgm:spPr/>
    </dgm:pt>
    <dgm:pt modelId="{5B17E632-B4B1-4FDE-BE13-E02686A31DD3}" type="pres">
      <dgm:prSet presAssocID="{61C1088D-5D61-464F-A07E-D7F2748D0A3C}" presName="text" presStyleLbl="fgAcc0" presStyleIdx="2" presStyleCnt="4">
        <dgm:presLayoutVars>
          <dgm:chPref val="3"/>
        </dgm:presLayoutVars>
      </dgm:prSet>
      <dgm:spPr/>
      <dgm:t>
        <a:bodyPr/>
        <a:lstStyle/>
        <a:p>
          <a:endParaRPr lang="en-GB"/>
        </a:p>
      </dgm:t>
    </dgm:pt>
    <dgm:pt modelId="{58CA2CC2-9444-41C8-BB16-1DB42BF44817}" type="pres">
      <dgm:prSet presAssocID="{61C1088D-5D61-464F-A07E-D7F2748D0A3C}" presName="hierChild2" presStyleCnt="0"/>
      <dgm:spPr/>
    </dgm:pt>
    <dgm:pt modelId="{83A9ED29-4A7B-4644-B563-2438C2F78627}" type="pres">
      <dgm:prSet presAssocID="{54B67990-D1AB-46B1-9DBB-1869985B9714}" presName="hierRoot1" presStyleCnt="0"/>
      <dgm:spPr/>
    </dgm:pt>
    <dgm:pt modelId="{B4B13E8F-2993-4588-98DE-B3941D395739}" type="pres">
      <dgm:prSet presAssocID="{54B67990-D1AB-46B1-9DBB-1869985B9714}" presName="composite" presStyleCnt="0"/>
      <dgm:spPr/>
    </dgm:pt>
    <dgm:pt modelId="{20B59984-94A4-4399-AFD5-2D836E7969B4}" type="pres">
      <dgm:prSet presAssocID="{54B67990-D1AB-46B1-9DBB-1869985B9714}" presName="background" presStyleLbl="node0" presStyleIdx="3" presStyleCnt="4"/>
      <dgm:spPr/>
    </dgm:pt>
    <dgm:pt modelId="{694882E6-3C52-410F-82B6-2F6C270969C3}" type="pres">
      <dgm:prSet presAssocID="{54B67990-D1AB-46B1-9DBB-1869985B9714}" presName="text" presStyleLbl="fgAcc0" presStyleIdx="3" presStyleCnt="4">
        <dgm:presLayoutVars>
          <dgm:chPref val="3"/>
        </dgm:presLayoutVars>
      </dgm:prSet>
      <dgm:spPr/>
      <dgm:t>
        <a:bodyPr/>
        <a:lstStyle/>
        <a:p>
          <a:endParaRPr lang="en-GB"/>
        </a:p>
      </dgm:t>
    </dgm:pt>
    <dgm:pt modelId="{7016DB74-88A0-49ED-9CDD-CC3D8273AF47}" type="pres">
      <dgm:prSet presAssocID="{54B67990-D1AB-46B1-9DBB-1869985B9714}" presName="hierChild2" presStyleCnt="0"/>
      <dgm:spPr/>
    </dgm:pt>
  </dgm:ptLst>
  <dgm:cxnLst>
    <dgm:cxn modelId="{7904B4C8-DE22-4022-8DDC-E2D9C09EC59F}" srcId="{7867C03C-FB41-49B8-B4ED-9B5A6C42D935}" destId="{8B871652-97A2-4773-A007-E1FDFAC5BECC}" srcOrd="1" destOrd="0" parTransId="{F711201E-7C2D-4582-BF5D-371B34ED24D7}" sibTransId="{C3315285-99B7-4836-8D4F-50CD01BDE653}"/>
    <dgm:cxn modelId="{088FC98E-0EFE-48EF-96BB-DF00ABD2D3CB}" type="presOf" srcId="{8B871652-97A2-4773-A007-E1FDFAC5BECC}" destId="{B2E8EBB6-63D1-4881-816A-A16C08826267}" srcOrd="0" destOrd="0" presId="urn:microsoft.com/office/officeart/2005/8/layout/hierarchy1"/>
    <dgm:cxn modelId="{0ED038BB-26BE-44A1-AF60-42DC40BFFBC3}" srcId="{7867C03C-FB41-49B8-B4ED-9B5A6C42D935}" destId="{54B67990-D1AB-46B1-9DBB-1869985B9714}" srcOrd="3" destOrd="0" parTransId="{EA4F2B9F-6F47-4B14-9520-6700FFDA9012}" sibTransId="{A98BD2A3-DA25-4E15-947D-33D236E8FB1D}"/>
    <dgm:cxn modelId="{B7AC6564-01FC-4E6F-ABEB-1B1BF6856635}" type="presOf" srcId="{54B67990-D1AB-46B1-9DBB-1869985B9714}" destId="{694882E6-3C52-410F-82B6-2F6C270969C3}" srcOrd="0" destOrd="0" presId="urn:microsoft.com/office/officeart/2005/8/layout/hierarchy1"/>
    <dgm:cxn modelId="{200CB95C-FC22-4FAF-BD10-CF9215BC654C}" type="presOf" srcId="{7867C03C-FB41-49B8-B4ED-9B5A6C42D935}" destId="{3F98DFD5-B60E-48CC-8416-8BC813DC6413}" srcOrd="0" destOrd="0" presId="urn:microsoft.com/office/officeart/2005/8/layout/hierarchy1"/>
    <dgm:cxn modelId="{152AE35B-EE76-4EA6-8F4C-32C8AC28B242}" srcId="{7867C03C-FB41-49B8-B4ED-9B5A6C42D935}" destId="{61C1088D-5D61-464F-A07E-D7F2748D0A3C}" srcOrd="2" destOrd="0" parTransId="{CA220818-A4B6-4573-AA6C-13379E5B6E6C}" sibTransId="{81BA226A-D21C-4321-924F-1BB4E6E033AD}"/>
    <dgm:cxn modelId="{4D862754-FD2D-4AEC-82B7-96EE6281D344}" srcId="{7867C03C-FB41-49B8-B4ED-9B5A6C42D935}" destId="{859990E9-F26F-4F88-8C5E-B62F425D79D4}" srcOrd="0" destOrd="0" parTransId="{09CBCD13-65DD-48A6-8F5F-791E1347A4B7}" sibTransId="{7DDCEACA-6B5C-4B14-A665-7C959FC5B4ED}"/>
    <dgm:cxn modelId="{F20CEF21-70B5-42F0-919B-0F220C05008B}" type="presOf" srcId="{859990E9-F26F-4F88-8C5E-B62F425D79D4}" destId="{E5B5846B-0CA2-4E53-95A0-78C9D9FA7D5B}" srcOrd="0" destOrd="0" presId="urn:microsoft.com/office/officeart/2005/8/layout/hierarchy1"/>
    <dgm:cxn modelId="{462084A9-3356-4C3B-86C7-83F3ED1318AC}" type="presOf" srcId="{61C1088D-5D61-464F-A07E-D7F2748D0A3C}" destId="{5B17E632-B4B1-4FDE-BE13-E02686A31DD3}" srcOrd="0" destOrd="0" presId="urn:microsoft.com/office/officeart/2005/8/layout/hierarchy1"/>
    <dgm:cxn modelId="{DB1AF069-F18B-4A98-80D2-B871DEA7B2A9}" type="presParOf" srcId="{3F98DFD5-B60E-48CC-8416-8BC813DC6413}" destId="{8A55C621-DF80-4434-BCE1-1D79D376A09D}" srcOrd="0" destOrd="0" presId="urn:microsoft.com/office/officeart/2005/8/layout/hierarchy1"/>
    <dgm:cxn modelId="{0A8B47FC-20BF-4A41-A881-EC0972C308F8}" type="presParOf" srcId="{8A55C621-DF80-4434-BCE1-1D79D376A09D}" destId="{07D3D29E-A502-4EFF-A152-19DA1A29F431}" srcOrd="0" destOrd="0" presId="urn:microsoft.com/office/officeart/2005/8/layout/hierarchy1"/>
    <dgm:cxn modelId="{2718E6A1-E34D-4083-978B-336E7AA73559}" type="presParOf" srcId="{07D3D29E-A502-4EFF-A152-19DA1A29F431}" destId="{F006C1C7-2AF1-4931-8B94-CD09EF7EA22D}" srcOrd="0" destOrd="0" presId="urn:microsoft.com/office/officeart/2005/8/layout/hierarchy1"/>
    <dgm:cxn modelId="{449B0EE5-73DC-4E09-AF24-2A6602567FA2}" type="presParOf" srcId="{07D3D29E-A502-4EFF-A152-19DA1A29F431}" destId="{E5B5846B-0CA2-4E53-95A0-78C9D9FA7D5B}" srcOrd="1" destOrd="0" presId="urn:microsoft.com/office/officeart/2005/8/layout/hierarchy1"/>
    <dgm:cxn modelId="{801A46FF-2397-4EC7-BD2B-C6F4AC2CA724}" type="presParOf" srcId="{8A55C621-DF80-4434-BCE1-1D79D376A09D}" destId="{EC5A08E4-3FEB-4532-B3DF-E5994E4EB3ED}" srcOrd="1" destOrd="0" presId="urn:microsoft.com/office/officeart/2005/8/layout/hierarchy1"/>
    <dgm:cxn modelId="{ABA446BA-52D6-4420-8626-166D36DB27D0}" type="presParOf" srcId="{3F98DFD5-B60E-48CC-8416-8BC813DC6413}" destId="{D06CDC50-1E70-4777-A1A0-5B3C4E4FFB9A}" srcOrd="1" destOrd="0" presId="urn:microsoft.com/office/officeart/2005/8/layout/hierarchy1"/>
    <dgm:cxn modelId="{D9AF158E-A143-4123-B1A6-19690A86071F}" type="presParOf" srcId="{D06CDC50-1E70-4777-A1A0-5B3C4E4FFB9A}" destId="{CABE53AF-48CB-4483-B888-471D9273C678}" srcOrd="0" destOrd="0" presId="urn:microsoft.com/office/officeart/2005/8/layout/hierarchy1"/>
    <dgm:cxn modelId="{3CC40AC3-33A8-4F97-B806-6F4E38F04BE5}" type="presParOf" srcId="{CABE53AF-48CB-4483-B888-471D9273C678}" destId="{54BD3A44-E678-4644-8FFB-DE04C6DC8491}" srcOrd="0" destOrd="0" presId="urn:microsoft.com/office/officeart/2005/8/layout/hierarchy1"/>
    <dgm:cxn modelId="{880FBEFF-282A-4BEF-8C66-10941C01057F}" type="presParOf" srcId="{CABE53AF-48CB-4483-B888-471D9273C678}" destId="{B2E8EBB6-63D1-4881-816A-A16C08826267}" srcOrd="1" destOrd="0" presId="urn:microsoft.com/office/officeart/2005/8/layout/hierarchy1"/>
    <dgm:cxn modelId="{2A72A96E-94E7-4EBE-9E7E-1ED890FD6748}" type="presParOf" srcId="{D06CDC50-1E70-4777-A1A0-5B3C4E4FFB9A}" destId="{3244CE96-15ED-40F7-B060-5ECF192934D2}" srcOrd="1" destOrd="0" presId="urn:microsoft.com/office/officeart/2005/8/layout/hierarchy1"/>
    <dgm:cxn modelId="{0F061287-5D31-4C0C-A9C0-E8661AC7A268}" type="presParOf" srcId="{3F98DFD5-B60E-48CC-8416-8BC813DC6413}" destId="{CF005B41-13BE-4014-909D-502DAB2B4446}" srcOrd="2" destOrd="0" presId="urn:microsoft.com/office/officeart/2005/8/layout/hierarchy1"/>
    <dgm:cxn modelId="{68120CFE-1CF9-4690-9BDA-1F10A0482D31}" type="presParOf" srcId="{CF005B41-13BE-4014-909D-502DAB2B4446}" destId="{BD1BFE51-456A-4A15-BCCF-3DA975D52D8D}" srcOrd="0" destOrd="0" presId="urn:microsoft.com/office/officeart/2005/8/layout/hierarchy1"/>
    <dgm:cxn modelId="{7541C8E2-52D3-4381-9FE1-E9FF3D74FF6A}" type="presParOf" srcId="{BD1BFE51-456A-4A15-BCCF-3DA975D52D8D}" destId="{20EF8C21-0BB8-4137-A103-F7484A8DA890}" srcOrd="0" destOrd="0" presId="urn:microsoft.com/office/officeart/2005/8/layout/hierarchy1"/>
    <dgm:cxn modelId="{B666C65E-A34F-4D25-AB9A-566383D0EB9B}" type="presParOf" srcId="{BD1BFE51-456A-4A15-BCCF-3DA975D52D8D}" destId="{5B17E632-B4B1-4FDE-BE13-E02686A31DD3}" srcOrd="1" destOrd="0" presId="urn:microsoft.com/office/officeart/2005/8/layout/hierarchy1"/>
    <dgm:cxn modelId="{6CA4CA23-4E16-4E68-AE91-B602BC6BF07A}" type="presParOf" srcId="{CF005B41-13BE-4014-909D-502DAB2B4446}" destId="{58CA2CC2-9444-41C8-BB16-1DB42BF44817}" srcOrd="1" destOrd="0" presId="urn:microsoft.com/office/officeart/2005/8/layout/hierarchy1"/>
    <dgm:cxn modelId="{A4C85B10-02FF-4DCC-BEDC-0B7326954A76}" type="presParOf" srcId="{3F98DFD5-B60E-48CC-8416-8BC813DC6413}" destId="{83A9ED29-4A7B-4644-B563-2438C2F78627}" srcOrd="3" destOrd="0" presId="urn:microsoft.com/office/officeart/2005/8/layout/hierarchy1"/>
    <dgm:cxn modelId="{8849FE2B-DAE7-4E69-9AC9-E102F016FBC6}" type="presParOf" srcId="{83A9ED29-4A7B-4644-B563-2438C2F78627}" destId="{B4B13E8F-2993-4588-98DE-B3941D395739}" srcOrd="0" destOrd="0" presId="urn:microsoft.com/office/officeart/2005/8/layout/hierarchy1"/>
    <dgm:cxn modelId="{85B536A5-F22F-4401-BD1C-797943DD1C71}" type="presParOf" srcId="{B4B13E8F-2993-4588-98DE-B3941D395739}" destId="{20B59984-94A4-4399-AFD5-2D836E7969B4}" srcOrd="0" destOrd="0" presId="urn:microsoft.com/office/officeart/2005/8/layout/hierarchy1"/>
    <dgm:cxn modelId="{430EC8DE-2348-41F1-B67D-91BC44FBE5CD}" type="presParOf" srcId="{B4B13E8F-2993-4588-98DE-B3941D395739}" destId="{694882E6-3C52-410F-82B6-2F6C270969C3}" srcOrd="1" destOrd="0" presId="urn:microsoft.com/office/officeart/2005/8/layout/hierarchy1"/>
    <dgm:cxn modelId="{14F67A8F-56EA-4BA2-8F98-A8CE92AD3952}" type="presParOf" srcId="{83A9ED29-4A7B-4644-B563-2438C2F78627}" destId="{7016DB74-88A0-49ED-9CDD-CC3D8273AF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B474EA-03D7-401B-9A60-F1747C5A3DD5}"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0930861B-2912-4095-9CE8-75DFCC0FAAB7}">
      <dgm:prSet/>
      <dgm:spPr/>
      <dgm:t>
        <a:bodyPr/>
        <a:lstStyle/>
        <a:p>
          <a:pPr>
            <a:defRPr cap="all"/>
          </a:pPr>
          <a:r>
            <a:rPr lang="en-GB" dirty="0"/>
            <a:t>For immunisations already completed, we need a copy of your red book emailed </a:t>
          </a:r>
          <a:r>
            <a:rPr lang="en-GB" b="1" dirty="0"/>
            <a:t>or</a:t>
          </a:r>
          <a:r>
            <a:rPr lang="en-GB" dirty="0"/>
            <a:t> sent via Dr. iQ</a:t>
          </a:r>
          <a:br>
            <a:rPr lang="en-GB" dirty="0"/>
          </a:br>
          <a:r>
            <a:rPr lang="en-GB" dirty="0"/>
            <a:t>(Parent can use own Dr iQ account to submit this via Online Consultation)</a:t>
          </a:r>
          <a:endParaRPr lang="en-US" dirty="0"/>
        </a:p>
      </dgm:t>
    </dgm:pt>
    <dgm:pt modelId="{11D0A8ED-D0F3-47A4-9ADB-60D4021723B8}" type="parTrans" cxnId="{868F7E3E-C871-48FA-AF90-2CDA4C2E5FFF}">
      <dgm:prSet/>
      <dgm:spPr/>
      <dgm:t>
        <a:bodyPr/>
        <a:lstStyle/>
        <a:p>
          <a:endParaRPr lang="en-US"/>
        </a:p>
      </dgm:t>
    </dgm:pt>
    <dgm:pt modelId="{B509A0E4-77C8-457C-B785-E01EF8334B5F}" type="sibTrans" cxnId="{868F7E3E-C871-48FA-AF90-2CDA4C2E5FFF}">
      <dgm:prSet/>
      <dgm:spPr/>
      <dgm:t>
        <a:bodyPr/>
        <a:lstStyle/>
        <a:p>
          <a:endParaRPr lang="en-US"/>
        </a:p>
      </dgm:t>
    </dgm:pt>
    <dgm:pt modelId="{308FD479-0589-4761-A03E-DF6B0CB37CDB}">
      <dgm:prSet/>
      <dgm:spPr/>
      <dgm:t>
        <a:bodyPr/>
        <a:lstStyle/>
        <a:p>
          <a:pPr>
            <a:defRPr cap="all"/>
          </a:pPr>
          <a:r>
            <a:rPr lang="en-GB" dirty="0">
              <a:latin typeface="+mn-lt"/>
            </a:rPr>
            <a:t>Routine vaccinations for babies and pre-school children </a:t>
          </a:r>
          <a:r>
            <a:rPr lang="en-GB" b="1" dirty="0">
              <a:latin typeface="+mn-lt"/>
            </a:rPr>
            <a:t>continuing as normal</a:t>
          </a:r>
        </a:p>
        <a:p>
          <a:pPr>
            <a:defRPr cap="all"/>
          </a:pPr>
          <a:r>
            <a:rPr lang="en-GB" dirty="0"/>
            <a:t/>
          </a:r>
          <a:br>
            <a:rPr lang="en-GB" dirty="0"/>
          </a:br>
          <a:endParaRPr lang="en-US" dirty="0"/>
        </a:p>
      </dgm:t>
    </dgm:pt>
    <dgm:pt modelId="{671D42E5-DC45-432D-8DA2-F94F8B226620}" type="sibTrans" cxnId="{DE20AB9B-3CEB-41D3-AB55-04A2DC16DEE3}">
      <dgm:prSet/>
      <dgm:spPr/>
      <dgm:t>
        <a:bodyPr/>
        <a:lstStyle/>
        <a:p>
          <a:endParaRPr lang="en-US"/>
        </a:p>
      </dgm:t>
    </dgm:pt>
    <dgm:pt modelId="{D4D83CE8-0B27-497B-8EE8-96C9A419FF70}" type="parTrans" cxnId="{DE20AB9B-3CEB-41D3-AB55-04A2DC16DEE3}">
      <dgm:prSet/>
      <dgm:spPr/>
      <dgm:t>
        <a:bodyPr/>
        <a:lstStyle/>
        <a:p>
          <a:endParaRPr lang="en-US"/>
        </a:p>
      </dgm:t>
    </dgm:pt>
    <dgm:pt modelId="{5DC4D8B5-63B0-442A-973A-8F10764FA463}" type="pres">
      <dgm:prSet presAssocID="{1FB474EA-03D7-401B-9A60-F1747C5A3DD5}" presName="root" presStyleCnt="0">
        <dgm:presLayoutVars>
          <dgm:dir/>
          <dgm:resizeHandles val="exact"/>
        </dgm:presLayoutVars>
      </dgm:prSet>
      <dgm:spPr/>
      <dgm:t>
        <a:bodyPr/>
        <a:lstStyle/>
        <a:p>
          <a:endParaRPr lang="en-GB"/>
        </a:p>
      </dgm:t>
    </dgm:pt>
    <dgm:pt modelId="{18CC357C-B951-4753-8C65-D712592CDE44}" type="pres">
      <dgm:prSet presAssocID="{308FD479-0589-4761-A03E-DF6B0CB37CDB}" presName="compNode" presStyleCnt="0"/>
      <dgm:spPr/>
    </dgm:pt>
    <dgm:pt modelId="{F6C40262-19C3-4B59-8AEF-5A5EC2D17EF1}" type="pres">
      <dgm:prSet presAssocID="{308FD479-0589-4761-A03E-DF6B0CB37CDB}" presName="iconBgRect" presStyleLbl="bgShp" presStyleIdx="0" presStyleCnt="2"/>
      <dgm:spPr/>
    </dgm:pt>
    <dgm:pt modelId="{33FECE0A-ACCB-4559-8CC7-59F3BDFDF951}" type="pres">
      <dgm:prSet presAssocID="{308FD479-0589-4761-A03E-DF6B0CB37CD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Baby"/>
        </a:ext>
      </dgm:extLst>
    </dgm:pt>
    <dgm:pt modelId="{0C2223A6-3558-4869-BF16-B538BE2EC632}" type="pres">
      <dgm:prSet presAssocID="{308FD479-0589-4761-A03E-DF6B0CB37CDB}" presName="spaceRect" presStyleCnt="0"/>
      <dgm:spPr/>
    </dgm:pt>
    <dgm:pt modelId="{1E3F3883-E82C-4016-A73C-FBE51AEF08D0}" type="pres">
      <dgm:prSet presAssocID="{308FD479-0589-4761-A03E-DF6B0CB37CDB}" presName="textRect" presStyleLbl="revTx" presStyleIdx="0" presStyleCnt="2" custScaleX="142950">
        <dgm:presLayoutVars>
          <dgm:chMax val="1"/>
          <dgm:chPref val="1"/>
        </dgm:presLayoutVars>
      </dgm:prSet>
      <dgm:spPr/>
      <dgm:t>
        <a:bodyPr/>
        <a:lstStyle/>
        <a:p>
          <a:endParaRPr lang="en-GB"/>
        </a:p>
      </dgm:t>
    </dgm:pt>
    <dgm:pt modelId="{300CDD22-33D3-4BC5-AE08-317055925E9F}" type="pres">
      <dgm:prSet presAssocID="{671D42E5-DC45-432D-8DA2-F94F8B226620}" presName="sibTrans" presStyleCnt="0"/>
      <dgm:spPr/>
    </dgm:pt>
    <dgm:pt modelId="{61D736ED-009F-477F-BE4B-834677D2713C}" type="pres">
      <dgm:prSet presAssocID="{0930861B-2912-4095-9CE8-75DFCC0FAAB7}" presName="compNode" presStyleCnt="0"/>
      <dgm:spPr/>
    </dgm:pt>
    <dgm:pt modelId="{5AFFD3C0-2ADE-4ABE-B9A3-5D562EDBB92B}" type="pres">
      <dgm:prSet presAssocID="{0930861B-2912-4095-9CE8-75DFCC0FAAB7}" presName="iconBgRect" presStyleLbl="bgShp" presStyleIdx="1" presStyleCnt="2"/>
      <dgm:spPr/>
    </dgm:pt>
    <dgm:pt modelId="{5C6CD40A-40A7-489E-9487-5905B3B102AD}" type="pres">
      <dgm:prSet presAssocID="{0930861B-2912-4095-9CE8-75DFCC0FAAB7}"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Laptop"/>
        </a:ext>
      </dgm:extLst>
    </dgm:pt>
    <dgm:pt modelId="{61F0A848-2EDC-410C-AD99-559A299C6030}" type="pres">
      <dgm:prSet presAssocID="{0930861B-2912-4095-9CE8-75DFCC0FAAB7}" presName="spaceRect" presStyleCnt="0"/>
      <dgm:spPr/>
    </dgm:pt>
    <dgm:pt modelId="{CEC623E4-73AE-4EF9-8F31-22B9FEFB6B81}" type="pres">
      <dgm:prSet presAssocID="{0930861B-2912-4095-9CE8-75DFCC0FAAB7}" presName="textRect" presStyleLbl="revTx" presStyleIdx="1" presStyleCnt="2" custScaleX="146106">
        <dgm:presLayoutVars>
          <dgm:chMax val="1"/>
          <dgm:chPref val="1"/>
        </dgm:presLayoutVars>
      </dgm:prSet>
      <dgm:spPr/>
      <dgm:t>
        <a:bodyPr/>
        <a:lstStyle/>
        <a:p>
          <a:endParaRPr lang="en-GB"/>
        </a:p>
      </dgm:t>
    </dgm:pt>
  </dgm:ptLst>
  <dgm:cxnLst>
    <dgm:cxn modelId="{868F7E3E-C871-48FA-AF90-2CDA4C2E5FFF}" srcId="{1FB474EA-03D7-401B-9A60-F1747C5A3DD5}" destId="{0930861B-2912-4095-9CE8-75DFCC0FAAB7}" srcOrd="1" destOrd="0" parTransId="{11D0A8ED-D0F3-47A4-9ADB-60D4021723B8}" sibTransId="{B509A0E4-77C8-457C-B785-E01EF8334B5F}"/>
    <dgm:cxn modelId="{DCB23EDD-ACF8-4349-95B0-486E0F82EE38}" type="presOf" srcId="{308FD479-0589-4761-A03E-DF6B0CB37CDB}" destId="{1E3F3883-E82C-4016-A73C-FBE51AEF08D0}" srcOrd="0" destOrd="0" presId="urn:microsoft.com/office/officeart/2018/5/layout/IconCircleLabelList"/>
    <dgm:cxn modelId="{DE20AB9B-3CEB-41D3-AB55-04A2DC16DEE3}" srcId="{1FB474EA-03D7-401B-9A60-F1747C5A3DD5}" destId="{308FD479-0589-4761-A03E-DF6B0CB37CDB}" srcOrd="0" destOrd="0" parTransId="{D4D83CE8-0B27-497B-8EE8-96C9A419FF70}" sibTransId="{671D42E5-DC45-432D-8DA2-F94F8B226620}"/>
    <dgm:cxn modelId="{A6683C36-5F40-4F4F-BE53-97C4D07056A4}" type="presOf" srcId="{0930861B-2912-4095-9CE8-75DFCC0FAAB7}" destId="{CEC623E4-73AE-4EF9-8F31-22B9FEFB6B81}" srcOrd="0" destOrd="0" presId="urn:microsoft.com/office/officeart/2018/5/layout/IconCircleLabelList"/>
    <dgm:cxn modelId="{F5E420A9-B2DE-41F9-BDB5-F5776F345B4F}" type="presOf" srcId="{1FB474EA-03D7-401B-9A60-F1747C5A3DD5}" destId="{5DC4D8B5-63B0-442A-973A-8F10764FA463}" srcOrd="0" destOrd="0" presId="urn:microsoft.com/office/officeart/2018/5/layout/IconCircleLabelList"/>
    <dgm:cxn modelId="{D7B0A7E5-AE73-424B-A128-6AC94203114C}" type="presParOf" srcId="{5DC4D8B5-63B0-442A-973A-8F10764FA463}" destId="{18CC357C-B951-4753-8C65-D712592CDE44}" srcOrd="0" destOrd="0" presId="urn:microsoft.com/office/officeart/2018/5/layout/IconCircleLabelList"/>
    <dgm:cxn modelId="{E522A7F4-EFFF-4E31-8DC7-874E203C2A55}" type="presParOf" srcId="{18CC357C-B951-4753-8C65-D712592CDE44}" destId="{F6C40262-19C3-4B59-8AEF-5A5EC2D17EF1}" srcOrd="0" destOrd="0" presId="urn:microsoft.com/office/officeart/2018/5/layout/IconCircleLabelList"/>
    <dgm:cxn modelId="{0A9A3334-9899-4BEB-8B8D-5B90C07BB73B}" type="presParOf" srcId="{18CC357C-B951-4753-8C65-D712592CDE44}" destId="{33FECE0A-ACCB-4559-8CC7-59F3BDFDF951}" srcOrd="1" destOrd="0" presId="urn:microsoft.com/office/officeart/2018/5/layout/IconCircleLabelList"/>
    <dgm:cxn modelId="{E6ED5900-2CE0-4B7F-B3ED-C9BECBCA4758}" type="presParOf" srcId="{18CC357C-B951-4753-8C65-D712592CDE44}" destId="{0C2223A6-3558-4869-BF16-B538BE2EC632}" srcOrd="2" destOrd="0" presId="urn:microsoft.com/office/officeart/2018/5/layout/IconCircleLabelList"/>
    <dgm:cxn modelId="{EEB957E3-D49F-4E2E-978C-446727502E0B}" type="presParOf" srcId="{18CC357C-B951-4753-8C65-D712592CDE44}" destId="{1E3F3883-E82C-4016-A73C-FBE51AEF08D0}" srcOrd="3" destOrd="0" presId="urn:microsoft.com/office/officeart/2018/5/layout/IconCircleLabelList"/>
    <dgm:cxn modelId="{9F2D4BC6-D217-4F29-AC55-E38B27487C8B}" type="presParOf" srcId="{5DC4D8B5-63B0-442A-973A-8F10764FA463}" destId="{300CDD22-33D3-4BC5-AE08-317055925E9F}" srcOrd="1" destOrd="0" presId="urn:microsoft.com/office/officeart/2018/5/layout/IconCircleLabelList"/>
    <dgm:cxn modelId="{1B9CD506-F723-4C1E-BB66-9C4AE4244734}" type="presParOf" srcId="{5DC4D8B5-63B0-442A-973A-8F10764FA463}" destId="{61D736ED-009F-477F-BE4B-834677D2713C}" srcOrd="2" destOrd="0" presId="urn:microsoft.com/office/officeart/2018/5/layout/IconCircleLabelList"/>
    <dgm:cxn modelId="{4BFD8C5E-3A06-4F19-B441-7CA6AFDFE56D}" type="presParOf" srcId="{61D736ED-009F-477F-BE4B-834677D2713C}" destId="{5AFFD3C0-2ADE-4ABE-B9A3-5D562EDBB92B}" srcOrd="0" destOrd="0" presId="urn:microsoft.com/office/officeart/2018/5/layout/IconCircleLabelList"/>
    <dgm:cxn modelId="{5CB99806-B4F1-4950-843D-8D69444044F5}" type="presParOf" srcId="{61D736ED-009F-477F-BE4B-834677D2713C}" destId="{5C6CD40A-40A7-489E-9487-5905B3B102AD}" srcOrd="1" destOrd="0" presId="urn:microsoft.com/office/officeart/2018/5/layout/IconCircleLabelList"/>
    <dgm:cxn modelId="{3C16CA09-B1EF-47B9-A308-44A095D914DD}" type="presParOf" srcId="{61D736ED-009F-477F-BE4B-834677D2713C}" destId="{61F0A848-2EDC-410C-AD99-559A299C6030}" srcOrd="2" destOrd="0" presId="urn:microsoft.com/office/officeart/2018/5/layout/IconCircleLabelList"/>
    <dgm:cxn modelId="{AE6BEC98-48CA-454B-8574-B3BCA4E856BF}" type="presParOf" srcId="{61D736ED-009F-477F-BE4B-834677D2713C}" destId="{CEC623E4-73AE-4EF9-8F31-22B9FEFB6B8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A9C55E-82C5-4A66-9033-5D3D21C7A4B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729F399-DF9E-4FD9-A910-EA26DE948472}">
      <dgm:prSet/>
      <dgm:spPr/>
      <dgm:t>
        <a:bodyPr/>
        <a:lstStyle/>
        <a:p>
          <a:r>
            <a:rPr lang="en-GB" dirty="0" smtClean="0"/>
            <a:t>ECG and ABPM’s  </a:t>
          </a:r>
          <a:r>
            <a:rPr lang="en-GB" dirty="0"/>
            <a:t>(for urgent investigations only)</a:t>
          </a:r>
          <a:endParaRPr lang="en-US" dirty="0"/>
        </a:p>
      </dgm:t>
    </dgm:pt>
    <dgm:pt modelId="{9F9AD75F-265A-4008-B97A-ABABA2E70DFD}" type="parTrans" cxnId="{17FBE1D6-EBF8-43DA-8A62-475A7F6D3FFB}">
      <dgm:prSet/>
      <dgm:spPr/>
      <dgm:t>
        <a:bodyPr/>
        <a:lstStyle/>
        <a:p>
          <a:endParaRPr lang="en-US"/>
        </a:p>
      </dgm:t>
    </dgm:pt>
    <dgm:pt modelId="{2D901FBA-0B97-44F1-A6B5-DBBF3DEB783C}" type="sibTrans" cxnId="{17FBE1D6-EBF8-43DA-8A62-475A7F6D3FFB}">
      <dgm:prSet/>
      <dgm:spPr/>
      <dgm:t>
        <a:bodyPr/>
        <a:lstStyle/>
        <a:p>
          <a:endParaRPr lang="en-US"/>
        </a:p>
      </dgm:t>
    </dgm:pt>
    <dgm:pt modelId="{5DFF9E2B-0A94-40EE-841B-43CE2EA3D0C9}">
      <dgm:prSet/>
      <dgm:spPr/>
      <dgm:t>
        <a:bodyPr/>
        <a:lstStyle/>
        <a:p>
          <a:r>
            <a:rPr lang="en-GB"/>
            <a:t>Phlebotomy (for urgent investigations only) </a:t>
          </a:r>
          <a:endParaRPr lang="en-US"/>
        </a:p>
      </dgm:t>
    </dgm:pt>
    <dgm:pt modelId="{7406FC54-1870-444D-BB8C-93706AFD4D39}" type="parTrans" cxnId="{DE41BDE5-B314-4ED5-A4E4-83BFADF7AF38}">
      <dgm:prSet/>
      <dgm:spPr/>
      <dgm:t>
        <a:bodyPr/>
        <a:lstStyle/>
        <a:p>
          <a:endParaRPr lang="en-US"/>
        </a:p>
      </dgm:t>
    </dgm:pt>
    <dgm:pt modelId="{0147A47D-49EA-4FDC-B6AE-A7D074C20D31}" type="sibTrans" cxnId="{DE41BDE5-B314-4ED5-A4E4-83BFADF7AF38}">
      <dgm:prSet/>
      <dgm:spPr/>
      <dgm:t>
        <a:bodyPr/>
        <a:lstStyle/>
        <a:p>
          <a:endParaRPr lang="en-US"/>
        </a:p>
      </dgm:t>
    </dgm:pt>
    <dgm:pt modelId="{5DF0BE4B-51B3-4F12-9EAC-ABC68E748202}">
      <dgm:prSet/>
      <dgm:spPr/>
      <dgm:t>
        <a:bodyPr/>
        <a:lstStyle/>
        <a:p>
          <a:r>
            <a:rPr lang="en-US" dirty="0" smtClean="0"/>
            <a:t>Reviews </a:t>
          </a:r>
          <a:r>
            <a:rPr lang="en-US" dirty="0" err="1" smtClean="0"/>
            <a:t>eg</a:t>
          </a:r>
          <a:r>
            <a:rPr lang="en-US" dirty="0" smtClean="0"/>
            <a:t> Diabetes/Asthma and NHS health Checks</a:t>
          </a:r>
          <a:endParaRPr lang="en-US" dirty="0"/>
        </a:p>
      </dgm:t>
    </dgm:pt>
    <dgm:pt modelId="{71D426CC-99A4-4E85-9C7A-B8B42EF0852F}" type="parTrans" cxnId="{62DBBBA1-1BB6-4445-8DEB-F85F65F50977}">
      <dgm:prSet/>
      <dgm:spPr/>
      <dgm:t>
        <a:bodyPr/>
        <a:lstStyle/>
        <a:p>
          <a:endParaRPr lang="en-US"/>
        </a:p>
      </dgm:t>
    </dgm:pt>
    <dgm:pt modelId="{C98FA8BC-F8D5-4C2F-8C69-9475DFC8B882}" type="sibTrans" cxnId="{62DBBBA1-1BB6-4445-8DEB-F85F65F50977}">
      <dgm:prSet/>
      <dgm:spPr/>
      <dgm:t>
        <a:bodyPr/>
        <a:lstStyle/>
        <a:p>
          <a:endParaRPr lang="en-US"/>
        </a:p>
      </dgm:t>
    </dgm:pt>
    <dgm:pt modelId="{D33E2260-3BE1-4C93-828D-B3214B168E8B}" type="pres">
      <dgm:prSet presAssocID="{CDA9C55E-82C5-4A66-9033-5D3D21C7A4B0}" presName="hierChild1" presStyleCnt="0">
        <dgm:presLayoutVars>
          <dgm:chPref val="1"/>
          <dgm:dir/>
          <dgm:animOne val="branch"/>
          <dgm:animLvl val="lvl"/>
          <dgm:resizeHandles/>
        </dgm:presLayoutVars>
      </dgm:prSet>
      <dgm:spPr/>
      <dgm:t>
        <a:bodyPr/>
        <a:lstStyle/>
        <a:p>
          <a:endParaRPr lang="en-GB"/>
        </a:p>
      </dgm:t>
    </dgm:pt>
    <dgm:pt modelId="{27CEFF8E-4242-4843-AFB8-6CE054E917AA}" type="pres">
      <dgm:prSet presAssocID="{6729F399-DF9E-4FD9-A910-EA26DE948472}" presName="hierRoot1" presStyleCnt="0"/>
      <dgm:spPr/>
    </dgm:pt>
    <dgm:pt modelId="{84D6A39B-61A4-47C6-ACD3-D637C1DF960B}" type="pres">
      <dgm:prSet presAssocID="{6729F399-DF9E-4FD9-A910-EA26DE948472}" presName="composite" presStyleCnt="0"/>
      <dgm:spPr/>
    </dgm:pt>
    <dgm:pt modelId="{6D810CE9-8AAB-41FB-9E76-65A32440C701}" type="pres">
      <dgm:prSet presAssocID="{6729F399-DF9E-4FD9-A910-EA26DE948472}" presName="background" presStyleLbl="node0" presStyleIdx="0" presStyleCnt="3"/>
      <dgm:spPr/>
    </dgm:pt>
    <dgm:pt modelId="{646729F9-086A-4C83-B316-D142D9E4E3CF}" type="pres">
      <dgm:prSet presAssocID="{6729F399-DF9E-4FD9-A910-EA26DE948472}" presName="text" presStyleLbl="fgAcc0" presStyleIdx="0" presStyleCnt="3">
        <dgm:presLayoutVars>
          <dgm:chPref val="3"/>
        </dgm:presLayoutVars>
      </dgm:prSet>
      <dgm:spPr/>
      <dgm:t>
        <a:bodyPr/>
        <a:lstStyle/>
        <a:p>
          <a:endParaRPr lang="en-GB"/>
        </a:p>
      </dgm:t>
    </dgm:pt>
    <dgm:pt modelId="{C6AF9ED1-44FD-4BAC-BC82-DFC0B56D0F0F}" type="pres">
      <dgm:prSet presAssocID="{6729F399-DF9E-4FD9-A910-EA26DE948472}" presName="hierChild2" presStyleCnt="0"/>
      <dgm:spPr/>
    </dgm:pt>
    <dgm:pt modelId="{ED2D9CC1-8575-4573-B13B-035FC1261AD5}" type="pres">
      <dgm:prSet presAssocID="{5DFF9E2B-0A94-40EE-841B-43CE2EA3D0C9}" presName="hierRoot1" presStyleCnt="0"/>
      <dgm:spPr/>
    </dgm:pt>
    <dgm:pt modelId="{34884133-E746-4552-BA90-D7CA441FEFB4}" type="pres">
      <dgm:prSet presAssocID="{5DFF9E2B-0A94-40EE-841B-43CE2EA3D0C9}" presName="composite" presStyleCnt="0"/>
      <dgm:spPr/>
    </dgm:pt>
    <dgm:pt modelId="{57A20608-2260-46DB-B46D-4392D749C28F}" type="pres">
      <dgm:prSet presAssocID="{5DFF9E2B-0A94-40EE-841B-43CE2EA3D0C9}" presName="background" presStyleLbl="node0" presStyleIdx="1" presStyleCnt="3"/>
      <dgm:spPr/>
    </dgm:pt>
    <dgm:pt modelId="{95C9CC64-6FB4-48AB-8921-C11FD3393BF4}" type="pres">
      <dgm:prSet presAssocID="{5DFF9E2B-0A94-40EE-841B-43CE2EA3D0C9}" presName="text" presStyleLbl="fgAcc0" presStyleIdx="1" presStyleCnt="3">
        <dgm:presLayoutVars>
          <dgm:chPref val="3"/>
        </dgm:presLayoutVars>
      </dgm:prSet>
      <dgm:spPr/>
      <dgm:t>
        <a:bodyPr/>
        <a:lstStyle/>
        <a:p>
          <a:endParaRPr lang="en-GB"/>
        </a:p>
      </dgm:t>
    </dgm:pt>
    <dgm:pt modelId="{EBC407C8-2414-40B5-AE98-A395D406C4B1}" type="pres">
      <dgm:prSet presAssocID="{5DFF9E2B-0A94-40EE-841B-43CE2EA3D0C9}" presName="hierChild2" presStyleCnt="0"/>
      <dgm:spPr/>
    </dgm:pt>
    <dgm:pt modelId="{2BBD7D7F-6A86-45FF-89E6-4982FD7A8A29}" type="pres">
      <dgm:prSet presAssocID="{5DF0BE4B-51B3-4F12-9EAC-ABC68E748202}" presName="hierRoot1" presStyleCnt="0"/>
      <dgm:spPr/>
    </dgm:pt>
    <dgm:pt modelId="{289AD766-9482-4B65-A7B7-268C9C070DEF}" type="pres">
      <dgm:prSet presAssocID="{5DF0BE4B-51B3-4F12-9EAC-ABC68E748202}" presName="composite" presStyleCnt="0"/>
      <dgm:spPr/>
    </dgm:pt>
    <dgm:pt modelId="{78008B2B-25DB-4853-8E76-00D2E22033F7}" type="pres">
      <dgm:prSet presAssocID="{5DF0BE4B-51B3-4F12-9EAC-ABC68E748202}" presName="background" presStyleLbl="node0" presStyleIdx="2" presStyleCnt="3"/>
      <dgm:spPr/>
    </dgm:pt>
    <dgm:pt modelId="{39B44776-2BCB-4B96-9FA6-B72E4749FD3D}" type="pres">
      <dgm:prSet presAssocID="{5DF0BE4B-51B3-4F12-9EAC-ABC68E748202}" presName="text" presStyleLbl="fgAcc0" presStyleIdx="2" presStyleCnt="3">
        <dgm:presLayoutVars>
          <dgm:chPref val="3"/>
        </dgm:presLayoutVars>
      </dgm:prSet>
      <dgm:spPr/>
      <dgm:t>
        <a:bodyPr/>
        <a:lstStyle/>
        <a:p>
          <a:endParaRPr lang="en-GB"/>
        </a:p>
      </dgm:t>
    </dgm:pt>
    <dgm:pt modelId="{F1254B70-BDCA-4BD0-A238-92C86226A0B9}" type="pres">
      <dgm:prSet presAssocID="{5DF0BE4B-51B3-4F12-9EAC-ABC68E748202}" presName="hierChild2" presStyleCnt="0"/>
      <dgm:spPr/>
    </dgm:pt>
  </dgm:ptLst>
  <dgm:cxnLst>
    <dgm:cxn modelId="{E863F4B9-E733-47FC-B21F-490E8640395B}" type="presOf" srcId="{5DF0BE4B-51B3-4F12-9EAC-ABC68E748202}" destId="{39B44776-2BCB-4B96-9FA6-B72E4749FD3D}" srcOrd="0" destOrd="0" presId="urn:microsoft.com/office/officeart/2005/8/layout/hierarchy1"/>
    <dgm:cxn modelId="{62DBBBA1-1BB6-4445-8DEB-F85F65F50977}" srcId="{CDA9C55E-82C5-4A66-9033-5D3D21C7A4B0}" destId="{5DF0BE4B-51B3-4F12-9EAC-ABC68E748202}" srcOrd="2" destOrd="0" parTransId="{71D426CC-99A4-4E85-9C7A-B8B42EF0852F}" sibTransId="{C98FA8BC-F8D5-4C2F-8C69-9475DFC8B882}"/>
    <dgm:cxn modelId="{DE41BDE5-B314-4ED5-A4E4-83BFADF7AF38}" srcId="{CDA9C55E-82C5-4A66-9033-5D3D21C7A4B0}" destId="{5DFF9E2B-0A94-40EE-841B-43CE2EA3D0C9}" srcOrd="1" destOrd="0" parTransId="{7406FC54-1870-444D-BB8C-93706AFD4D39}" sibTransId="{0147A47D-49EA-4FDC-B6AE-A7D074C20D31}"/>
    <dgm:cxn modelId="{17FBE1D6-EBF8-43DA-8A62-475A7F6D3FFB}" srcId="{CDA9C55E-82C5-4A66-9033-5D3D21C7A4B0}" destId="{6729F399-DF9E-4FD9-A910-EA26DE948472}" srcOrd="0" destOrd="0" parTransId="{9F9AD75F-265A-4008-B97A-ABABA2E70DFD}" sibTransId="{2D901FBA-0B97-44F1-A6B5-DBBF3DEB783C}"/>
    <dgm:cxn modelId="{9AE611A0-630D-4BB3-B207-7C3C416A2377}" type="presOf" srcId="{6729F399-DF9E-4FD9-A910-EA26DE948472}" destId="{646729F9-086A-4C83-B316-D142D9E4E3CF}" srcOrd="0" destOrd="0" presId="urn:microsoft.com/office/officeart/2005/8/layout/hierarchy1"/>
    <dgm:cxn modelId="{67E4C62C-75B6-4B38-B0DF-F3AD16D9215E}" type="presOf" srcId="{5DFF9E2B-0A94-40EE-841B-43CE2EA3D0C9}" destId="{95C9CC64-6FB4-48AB-8921-C11FD3393BF4}" srcOrd="0" destOrd="0" presId="urn:microsoft.com/office/officeart/2005/8/layout/hierarchy1"/>
    <dgm:cxn modelId="{39D8B54E-25A4-491A-B73A-865E7D312ECF}" type="presOf" srcId="{CDA9C55E-82C5-4A66-9033-5D3D21C7A4B0}" destId="{D33E2260-3BE1-4C93-828D-B3214B168E8B}" srcOrd="0" destOrd="0" presId="urn:microsoft.com/office/officeart/2005/8/layout/hierarchy1"/>
    <dgm:cxn modelId="{7CDED7D2-D54A-4E3A-A0EA-26ECACBBF434}" type="presParOf" srcId="{D33E2260-3BE1-4C93-828D-B3214B168E8B}" destId="{27CEFF8E-4242-4843-AFB8-6CE054E917AA}" srcOrd="0" destOrd="0" presId="urn:microsoft.com/office/officeart/2005/8/layout/hierarchy1"/>
    <dgm:cxn modelId="{6AE2F086-F440-4144-B93E-9390E0CFED48}" type="presParOf" srcId="{27CEFF8E-4242-4843-AFB8-6CE054E917AA}" destId="{84D6A39B-61A4-47C6-ACD3-D637C1DF960B}" srcOrd="0" destOrd="0" presId="urn:microsoft.com/office/officeart/2005/8/layout/hierarchy1"/>
    <dgm:cxn modelId="{121F57B9-50AF-4A2B-A302-6BCB7F916009}" type="presParOf" srcId="{84D6A39B-61A4-47C6-ACD3-D637C1DF960B}" destId="{6D810CE9-8AAB-41FB-9E76-65A32440C701}" srcOrd="0" destOrd="0" presId="urn:microsoft.com/office/officeart/2005/8/layout/hierarchy1"/>
    <dgm:cxn modelId="{EA4EDD77-52CA-427F-BADF-740905FA7CE5}" type="presParOf" srcId="{84D6A39B-61A4-47C6-ACD3-D637C1DF960B}" destId="{646729F9-086A-4C83-B316-D142D9E4E3CF}" srcOrd="1" destOrd="0" presId="urn:microsoft.com/office/officeart/2005/8/layout/hierarchy1"/>
    <dgm:cxn modelId="{B15136F8-069F-4709-A009-98FC47943E29}" type="presParOf" srcId="{27CEFF8E-4242-4843-AFB8-6CE054E917AA}" destId="{C6AF9ED1-44FD-4BAC-BC82-DFC0B56D0F0F}" srcOrd="1" destOrd="0" presId="urn:microsoft.com/office/officeart/2005/8/layout/hierarchy1"/>
    <dgm:cxn modelId="{D1705905-C74B-4196-9027-2FD812E68FF0}" type="presParOf" srcId="{D33E2260-3BE1-4C93-828D-B3214B168E8B}" destId="{ED2D9CC1-8575-4573-B13B-035FC1261AD5}" srcOrd="1" destOrd="0" presId="urn:microsoft.com/office/officeart/2005/8/layout/hierarchy1"/>
    <dgm:cxn modelId="{392B39C4-3F3C-4414-83A8-A04B4F3498B6}" type="presParOf" srcId="{ED2D9CC1-8575-4573-B13B-035FC1261AD5}" destId="{34884133-E746-4552-BA90-D7CA441FEFB4}" srcOrd="0" destOrd="0" presId="urn:microsoft.com/office/officeart/2005/8/layout/hierarchy1"/>
    <dgm:cxn modelId="{DA128D97-FFBA-4081-8F93-709BE737455C}" type="presParOf" srcId="{34884133-E746-4552-BA90-D7CA441FEFB4}" destId="{57A20608-2260-46DB-B46D-4392D749C28F}" srcOrd="0" destOrd="0" presId="urn:microsoft.com/office/officeart/2005/8/layout/hierarchy1"/>
    <dgm:cxn modelId="{6D7F5797-30F9-4702-AFA8-786870F18968}" type="presParOf" srcId="{34884133-E746-4552-BA90-D7CA441FEFB4}" destId="{95C9CC64-6FB4-48AB-8921-C11FD3393BF4}" srcOrd="1" destOrd="0" presId="urn:microsoft.com/office/officeart/2005/8/layout/hierarchy1"/>
    <dgm:cxn modelId="{50445A45-2CC2-47F0-8D40-691EF8F2B5B0}" type="presParOf" srcId="{ED2D9CC1-8575-4573-B13B-035FC1261AD5}" destId="{EBC407C8-2414-40B5-AE98-A395D406C4B1}" srcOrd="1" destOrd="0" presId="urn:microsoft.com/office/officeart/2005/8/layout/hierarchy1"/>
    <dgm:cxn modelId="{A9D287AB-CCC5-41B6-AA65-D075C79AB2EA}" type="presParOf" srcId="{D33E2260-3BE1-4C93-828D-B3214B168E8B}" destId="{2BBD7D7F-6A86-45FF-89E6-4982FD7A8A29}" srcOrd="2" destOrd="0" presId="urn:microsoft.com/office/officeart/2005/8/layout/hierarchy1"/>
    <dgm:cxn modelId="{B635AD75-00FF-490F-92D4-CF66E28B3138}" type="presParOf" srcId="{2BBD7D7F-6A86-45FF-89E6-4982FD7A8A29}" destId="{289AD766-9482-4B65-A7B7-268C9C070DEF}" srcOrd="0" destOrd="0" presId="urn:microsoft.com/office/officeart/2005/8/layout/hierarchy1"/>
    <dgm:cxn modelId="{2E128B0A-54C0-42A8-9800-B891DC016D83}" type="presParOf" srcId="{289AD766-9482-4B65-A7B7-268C9C070DEF}" destId="{78008B2B-25DB-4853-8E76-00D2E22033F7}" srcOrd="0" destOrd="0" presId="urn:microsoft.com/office/officeart/2005/8/layout/hierarchy1"/>
    <dgm:cxn modelId="{62FA1B3E-F430-442D-8135-DE889ECF3882}" type="presParOf" srcId="{289AD766-9482-4B65-A7B7-268C9C070DEF}" destId="{39B44776-2BCB-4B96-9FA6-B72E4749FD3D}" srcOrd="1" destOrd="0" presId="urn:microsoft.com/office/officeart/2005/8/layout/hierarchy1"/>
    <dgm:cxn modelId="{3C185388-9F83-4612-9C19-3D5A9A471C6B}" type="presParOf" srcId="{2BBD7D7F-6A86-45FF-89E6-4982FD7A8A29}" destId="{F1254B70-BDCA-4BD0-A238-92C86226A0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9A23D-9945-4AFC-9D2D-96068C74C31F}"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DC7D0D2C-F286-40DD-A6A2-1A9E7EB4628E}">
      <dgm:prSet/>
      <dgm:spPr/>
      <dgm:t>
        <a:bodyPr/>
        <a:lstStyle/>
        <a:p>
          <a:r>
            <a:rPr lang="en-GB"/>
            <a:t>Intercom system in place</a:t>
          </a:r>
          <a:endParaRPr lang="en-US"/>
        </a:p>
      </dgm:t>
    </dgm:pt>
    <dgm:pt modelId="{93C28A77-7AE1-409F-8884-E3BA6BE9DE2B}" type="parTrans" cxnId="{C07DDD7D-31C3-4179-9A2F-7E21206C8AD4}">
      <dgm:prSet/>
      <dgm:spPr/>
      <dgm:t>
        <a:bodyPr/>
        <a:lstStyle/>
        <a:p>
          <a:endParaRPr lang="en-US"/>
        </a:p>
      </dgm:t>
    </dgm:pt>
    <dgm:pt modelId="{9F348F10-DEDC-4623-9810-F1C475C78466}" type="sibTrans" cxnId="{C07DDD7D-31C3-4179-9A2F-7E21206C8AD4}">
      <dgm:prSet/>
      <dgm:spPr/>
      <dgm:t>
        <a:bodyPr/>
        <a:lstStyle/>
        <a:p>
          <a:endParaRPr lang="en-US"/>
        </a:p>
      </dgm:t>
    </dgm:pt>
    <dgm:pt modelId="{4B736207-A9E3-4141-96DC-990847F10F25}">
      <dgm:prSet/>
      <dgm:spPr/>
      <dgm:t>
        <a:bodyPr/>
        <a:lstStyle/>
        <a:p>
          <a:r>
            <a:rPr lang="en-GB"/>
            <a:t>Social distancing measures </a:t>
          </a:r>
          <a:endParaRPr lang="en-US"/>
        </a:p>
      </dgm:t>
    </dgm:pt>
    <dgm:pt modelId="{931FA73A-EF42-4295-BB2E-620921820D3C}" type="parTrans" cxnId="{7FCBE4DB-3326-4041-BA42-5C6379801CC5}">
      <dgm:prSet/>
      <dgm:spPr/>
      <dgm:t>
        <a:bodyPr/>
        <a:lstStyle/>
        <a:p>
          <a:endParaRPr lang="en-US"/>
        </a:p>
      </dgm:t>
    </dgm:pt>
    <dgm:pt modelId="{0D80B42F-ADA5-45FA-898F-645E72229118}" type="sibTrans" cxnId="{7FCBE4DB-3326-4041-BA42-5C6379801CC5}">
      <dgm:prSet/>
      <dgm:spPr/>
      <dgm:t>
        <a:bodyPr/>
        <a:lstStyle/>
        <a:p>
          <a:endParaRPr lang="en-US"/>
        </a:p>
      </dgm:t>
    </dgm:pt>
    <dgm:pt modelId="{0F952629-1DD4-4BF6-A44D-20988DD18FE4}">
      <dgm:prSet/>
      <dgm:spPr/>
      <dgm:t>
        <a:bodyPr/>
        <a:lstStyle/>
        <a:p>
          <a:r>
            <a:rPr lang="en-GB"/>
            <a:t>Daily telephone consultations </a:t>
          </a:r>
          <a:endParaRPr lang="en-US"/>
        </a:p>
      </dgm:t>
    </dgm:pt>
    <dgm:pt modelId="{0535A178-FFBC-4FE1-9160-9E802AED8F3E}" type="parTrans" cxnId="{13089B87-EBE7-461C-B49D-871AB6D7E366}">
      <dgm:prSet/>
      <dgm:spPr/>
      <dgm:t>
        <a:bodyPr/>
        <a:lstStyle/>
        <a:p>
          <a:endParaRPr lang="en-US"/>
        </a:p>
      </dgm:t>
    </dgm:pt>
    <dgm:pt modelId="{255A098C-ED44-4EE2-BEC2-878FE2692692}" type="sibTrans" cxnId="{13089B87-EBE7-461C-B49D-871AB6D7E366}">
      <dgm:prSet/>
      <dgm:spPr/>
      <dgm:t>
        <a:bodyPr/>
        <a:lstStyle/>
        <a:p>
          <a:endParaRPr lang="en-US"/>
        </a:p>
      </dgm:t>
    </dgm:pt>
    <dgm:pt modelId="{1FC5F129-49F8-43A7-B59A-45CD0FA9A420}">
      <dgm:prSet/>
      <dgm:spPr/>
      <dgm:t>
        <a:bodyPr/>
        <a:lstStyle/>
        <a:p>
          <a:r>
            <a:rPr lang="en-GB" dirty="0" smtClean="0"/>
            <a:t>Dr IQ e-consultation platform </a:t>
          </a:r>
          <a:endParaRPr lang="en-US" dirty="0"/>
        </a:p>
      </dgm:t>
    </dgm:pt>
    <dgm:pt modelId="{A68BFB80-9DE6-4D6A-A2FE-83A79CA89324}" type="parTrans" cxnId="{C2FAC03E-3E0B-4350-B9B7-BA783F7BE618}">
      <dgm:prSet/>
      <dgm:spPr/>
      <dgm:t>
        <a:bodyPr/>
        <a:lstStyle/>
        <a:p>
          <a:endParaRPr lang="en-US"/>
        </a:p>
      </dgm:t>
    </dgm:pt>
    <dgm:pt modelId="{2834594F-BD6B-4C1B-B459-EF3583EDFD9F}" type="sibTrans" cxnId="{C2FAC03E-3E0B-4350-B9B7-BA783F7BE618}">
      <dgm:prSet/>
      <dgm:spPr/>
      <dgm:t>
        <a:bodyPr/>
        <a:lstStyle/>
        <a:p>
          <a:endParaRPr lang="en-US"/>
        </a:p>
      </dgm:t>
    </dgm:pt>
    <dgm:pt modelId="{7D2F79BA-303E-461F-B10A-466FB7385A85}" type="pres">
      <dgm:prSet presAssocID="{41B9A23D-9945-4AFC-9D2D-96068C74C31F}" presName="root" presStyleCnt="0">
        <dgm:presLayoutVars>
          <dgm:dir/>
          <dgm:resizeHandles val="exact"/>
        </dgm:presLayoutVars>
      </dgm:prSet>
      <dgm:spPr/>
      <dgm:t>
        <a:bodyPr/>
        <a:lstStyle/>
        <a:p>
          <a:endParaRPr lang="en-GB"/>
        </a:p>
      </dgm:t>
    </dgm:pt>
    <dgm:pt modelId="{A825C8C2-C004-4F49-B4F5-319B37506E6C}" type="pres">
      <dgm:prSet presAssocID="{DC7D0D2C-F286-40DD-A6A2-1A9E7EB4628E}" presName="compNode" presStyleCnt="0"/>
      <dgm:spPr/>
    </dgm:pt>
    <dgm:pt modelId="{289C0F77-F0C5-4E6D-99F5-69D3ACFF8B4F}" type="pres">
      <dgm:prSet presAssocID="{DC7D0D2C-F286-40DD-A6A2-1A9E7EB4628E}"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Processor"/>
        </a:ext>
      </dgm:extLst>
    </dgm:pt>
    <dgm:pt modelId="{88FBE4BB-0D48-4490-9BC6-973D082DA386}" type="pres">
      <dgm:prSet presAssocID="{DC7D0D2C-F286-40DD-A6A2-1A9E7EB4628E}" presName="spaceRect" presStyleCnt="0"/>
      <dgm:spPr/>
    </dgm:pt>
    <dgm:pt modelId="{10F526C8-4E0F-4C74-A7E9-C6256B420CE1}" type="pres">
      <dgm:prSet presAssocID="{DC7D0D2C-F286-40DD-A6A2-1A9E7EB4628E}" presName="textRect" presStyleLbl="revTx" presStyleIdx="0" presStyleCnt="4">
        <dgm:presLayoutVars>
          <dgm:chMax val="1"/>
          <dgm:chPref val="1"/>
        </dgm:presLayoutVars>
      </dgm:prSet>
      <dgm:spPr/>
      <dgm:t>
        <a:bodyPr/>
        <a:lstStyle/>
        <a:p>
          <a:endParaRPr lang="en-GB"/>
        </a:p>
      </dgm:t>
    </dgm:pt>
    <dgm:pt modelId="{278DFB90-961C-4162-B9DA-411AB47D5512}" type="pres">
      <dgm:prSet presAssocID="{9F348F10-DEDC-4623-9810-F1C475C78466}" presName="sibTrans" presStyleCnt="0"/>
      <dgm:spPr/>
    </dgm:pt>
    <dgm:pt modelId="{F3DC53B5-9FA6-477D-B96C-D9BE2FF54610}" type="pres">
      <dgm:prSet presAssocID="{4B736207-A9E3-4141-96DC-990847F10F25}" presName="compNode" presStyleCnt="0"/>
      <dgm:spPr/>
    </dgm:pt>
    <dgm:pt modelId="{0F150D83-5CD2-49B0-BEF0-BA96FD9C5B22}" type="pres">
      <dgm:prSet presAssocID="{4B736207-A9E3-4141-96DC-990847F10F2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Social Network"/>
        </a:ext>
      </dgm:extLst>
    </dgm:pt>
    <dgm:pt modelId="{3CD2E94F-75A1-42F9-B46B-C365B58734E0}" type="pres">
      <dgm:prSet presAssocID="{4B736207-A9E3-4141-96DC-990847F10F25}" presName="spaceRect" presStyleCnt="0"/>
      <dgm:spPr/>
    </dgm:pt>
    <dgm:pt modelId="{DA7F417A-3B82-4506-BC58-8F24AE9ACA16}" type="pres">
      <dgm:prSet presAssocID="{4B736207-A9E3-4141-96DC-990847F10F25}" presName="textRect" presStyleLbl="revTx" presStyleIdx="1" presStyleCnt="4">
        <dgm:presLayoutVars>
          <dgm:chMax val="1"/>
          <dgm:chPref val="1"/>
        </dgm:presLayoutVars>
      </dgm:prSet>
      <dgm:spPr/>
      <dgm:t>
        <a:bodyPr/>
        <a:lstStyle/>
        <a:p>
          <a:endParaRPr lang="en-GB"/>
        </a:p>
      </dgm:t>
    </dgm:pt>
    <dgm:pt modelId="{0F893B58-7EE5-4004-B135-2182AE5DB77C}" type="pres">
      <dgm:prSet presAssocID="{0D80B42F-ADA5-45FA-898F-645E72229118}" presName="sibTrans" presStyleCnt="0"/>
      <dgm:spPr/>
    </dgm:pt>
    <dgm:pt modelId="{ABCA24A0-08E7-45CC-B7D5-01B7B9BC962B}" type="pres">
      <dgm:prSet presAssocID="{0F952629-1DD4-4BF6-A44D-20988DD18FE4}" presName="compNode" presStyleCnt="0"/>
      <dgm:spPr/>
    </dgm:pt>
    <dgm:pt modelId="{26466870-A4EA-4422-AA19-60CB7BA65D59}" type="pres">
      <dgm:prSet presAssocID="{0F952629-1DD4-4BF6-A44D-20988DD18FE4}"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Telephone"/>
        </a:ext>
      </dgm:extLst>
    </dgm:pt>
    <dgm:pt modelId="{CACD2C8F-0FDA-41B6-98DD-88E02DBA0C72}" type="pres">
      <dgm:prSet presAssocID="{0F952629-1DD4-4BF6-A44D-20988DD18FE4}" presName="spaceRect" presStyleCnt="0"/>
      <dgm:spPr/>
    </dgm:pt>
    <dgm:pt modelId="{2FFA477F-717F-42C6-8C45-915D0E12737A}" type="pres">
      <dgm:prSet presAssocID="{0F952629-1DD4-4BF6-A44D-20988DD18FE4}" presName="textRect" presStyleLbl="revTx" presStyleIdx="2" presStyleCnt="4">
        <dgm:presLayoutVars>
          <dgm:chMax val="1"/>
          <dgm:chPref val="1"/>
        </dgm:presLayoutVars>
      </dgm:prSet>
      <dgm:spPr/>
      <dgm:t>
        <a:bodyPr/>
        <a:lstStyle/>
        <a:p>
          <a:endParaRPr lang="en-GB"/>
        </a:p>
      </dgm:t>
    </dgm:pt>
    <dgm:pt modelId="{F65673C7-B891-4AEF-A7F8-6FD481314CCF}" type="pres">
      <dgm:prSet presAssocID="{255A098C-ED44-4EE2-BEC2-878FE2692692}" presName="sibTrans" presStyleCnt="0"/>
      <dgm:spPr/>
    </dgm:pt>
    <dgm:pt modelId="{29186DCC-E1A5-4A5F-9BAE-48A35FEB32A4}" type="pres">
      <dgm:prSet presAssocID="{1FC5F129-49F8-43A7-B59A-45CD0FA9A420}" presName="compNode" presStyleCnt="0"/>
      <dgm:spPr/>
    </dgm:pt>
    <dgm:pt modelId="{2E5F5465-7A5D-4029-AE80-E2F9C7AAE364}" type="pres">
      <dgm:prSet presAssocID="{1FC5F129-49F8-43A7-B59A-45CD0FA9A420}"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GB"/>
        </a:p>
      </dgm:t>
      <dgm:extLst>
        <a:ext uri="{E40237B7-FDA0-4F09-8148-C483321AD2D9}">
          <dgm14:cNvPr xmlns:dgm14="http://schemas.microsoft.com/office/drawing/2010/diagram" id="0" name="" descr="Smart Phone"/>
        </a:ext>
      </dgm:extLst>
    </dgm:pt>
    <dgm:pt modelId="{41FF6558-C861-47E1-97E9-4B23457B18E9}" type="pres">
      <dgm:prSet presAssocID="{1FC5F129-49F8-43A7-B59A-45CD0FA9A420}" presName="spaceRect" presStyleCnt="0"/>
      <dgm:spPr/>
    </dgm:pt>
    <dgm:pt modelId="{2DD811AC-A058-4A6F-BE9C-04174F3840F5}" type="pres">
      <dgm:prSet presAssocID="{1FC5F129-49F8-43A7-B59A-45CD0FA9A420}" presName="textRect" presStyleLbl="revTx" presStyleIdx="3" presStyleCnt="4">
        <dgm:presLayoutVars>
          <dgm:chMax val="1"/>
          <dgm:chPref val="1"/>
        </dgm:presLayoutVars>
      </dgm:prSet>
      <dgm:spPr/>
      <dgm:t>
        <a:bodyPr/>
        <a:lstStyle/>
        <a:p>
          <a:endParaRPr lang="en-GB"/>
        </a:p>
      </dgm:t>
    </dgm:pt>
  </dgm:ptLst>
  <dgm:cxnLst>
    <dgm:cxn modelId="{B80BEFF6-9AAF-413D-A397-7B17D0DFA1CC}" type="presOf" srcId="{1FC5F129-49F8-43A7-B59A-45CD0FA9A420}" destId="{2DD811AC-A058-4A6F-BE9C-04174F3840F5}" srcOrd="0" destOrd="0" presId="urn:microsoft.com/office/officeart/2018/2/layout/IconLabelList"/>
    <dgm:cxn modelId="{13089B87-EBE7-461C-B49D-871AB6D7E366}" srcId="{41B9A23D-9945-4AFC-9D2D-96068C74C31F}" destId="{0F952629-1DD4-4BF6-A44D-20988DD18FE4}" srcOrd="2" destOrd="0" parTransId="{0535A178-FFBC-4FE1-9160-9E802AED8F3E}" sibTransId="{255A098C-ED44-4EE2-BEC2-878FE2692692}"/>
    <dgm:cxn modelId="{C2FAC03E-3E0B-4350-B9B7-BA783F7BE618}" srcId="{41B9A23D-9945-4AFC-9D2D-96068C74C31F}" destId="{1FC5F129-49F8-43A7-B59A-45CD0FA9A420}" srcOrd="3" destOrd="0" parTransId="{A68BFB80-9DE6-4D6A-A2FE-83A79CA89324}" sibTransId="{2834594F-BD6B-4C1B-B459-EF3583EDFD9F}"/>
    <dgm:cxn modelId="{395F1F53-086D-4310-98B0-19DDEAA5A6E5}" type="presOf" srcId="{DC7D0D2C-F286-40DD-A6A2-1A9E7EB4628E}" destId="{10F526C8-4E0F-4C74-A7E9-C6256B420CE1}" srcOrd="0" destOrd="0" presId="urn:microsoft.com/office/officeart/2018/2/layout/IconLabelList"/>
    <dgm:cxn modelId="{475E1CE5-D68E-4AED-88B2-50B7F8A038DD}" type="presOf" srcId="{4B736207-A9E3-4141-96DC-990847F10F25}" destId="{DA7F417A-3B82-4506-BC58-8F24AE9ACA16}" srcOrd="0" destOrd="0" presId="urn:microsoft.com/office/officeart/2018/2/layout/IconLabelList"/>
    <dgm:cxn modelId="{2C426EFF-7A47-4733-993C-628131F27784}" type="presOf" srcId="{41B9A23D-9945-4AFC-9D2D-96068C74C31F}" destId="{7D2F79BA-303E-461F-B10A-466FB7385A85}" srcOrd="0" destOrd="0" presId="urn:microsoft.com/office/officeart/2018/2/layout/IconLabelList"/>
    <dgm:cxn modelId="{7FCBE4DB-3326-4041-BA42-5C6379801CC5}" srcId="{41B9A23D-9945-4AFC-9D2D-96068C74C31F}" destId="{4B736207-A9E3-4141-96DC-990847F10F25}" srcOrd="1" destOrd="0" parTransId="{931FA73A-EF42-4295-BB2E-620921820D3C}" sibTransId="{0D80B42F-ADA5-45FA-898F-645E72229118}"/>
    <dgm:cxn modelId="{E3A3B2AE-65C0-4BC5-B647-439E6918358A}" type="presOf" srcId="{0F952629-1DD4-4BF6-A44D-20988DD18FE4}" destId="{2FFA477F-717F-42C6-8C45-915D0E12737A}" srcOrd="0" destOrd="0" presId="urn:microsoft.com/office/officeart/2018/2/layout/IconLabelList"/>
    <dgm:cxn modelId="{C07DDD7D-31C3-4179-9A2F-7E21206C8AD4}" srcId="{41B9A23D-9945-4AFC-9D2D-96068C74C31F}" destId="{DC7D0D2C-F286-40DD-A6A2-1A9E7EB4628E}" srcOrd="0" destOrd="0" parTransId="{93C28A77-7AE1-409F-8884-E3BA6BE9DE2B}" sibTransId="{9F348F10-DEDC-4623-9810-F1C475C78466}"/>
    <dgm:cxn modelId="{5F6BDC71-6E3F-40D7-ABDA-0007D6ACA622}" type="presParOf" srcId="{7D2F79BA-303E-461F-B10A-466FB7385A85}" destId="{A825C8C2-C004-4F49-B4F5-319B37506E6C}" srcOrd="0" destOrd="0" presId="urn:microsoft.com/office/officeart/2018/2/layout/IconLabelList"/>
    <dgm:cxn modelId="{A5A7C6F4-0526-4B30-BF01-753ABB2ACAF3}" type="presParOf" srcId="{A825C8C2-C004-4F49-B4F5-319B37506E6C}" destId="{289C0F77-F0C5-4E6D-99F5-69D3ACFF8B4F}" srcOrd="0" destOrd="0" presId="urn:microsoft.com/office/officeart/2018/2/layout/IconLabelList"/>
    <dgm:cxn modelId="{AF96D806-CD3D-4624-A65D-BEB4ED2A3FB5}" type="presParOf" srcId="{A825C8C2-C004-4F49-B4F5-319B37506E6C}" destId="{88FBE4BB-0D48-4490-9BC6-973D082DA386}" srcOrd="1" destOrd="0" presId="urn:microsoft.com/office/officeart/2018/2/layout/IconLabelList"/>
    <dgm:cxn modelId="{A8C59A91-7D6E-4DE4-BFD4-6D8DDC1EB159}" type="presParOf" srcId="{A825C8C2-C004-4F49-B4F5-319B37506E6C}" destId="{10F526C8-4E0F-4C74-A7E9-C6256B420CE1}" srcOrd="2" destOrd="0" presId="urn:microsoft.com/office/officeart/2018/2/layout/IconLabelList"/>
    <dgm:cxn modelId="{B5C3D84B-7810-4A6A-8D91-3ED314B9A127}" type="presParOf" srcId="{7D2F79BA-303E-461F-B10A-466FB7385A85}" destId="{278DFB90-961C-4162-B9DA-411AB47D5512}" srcOrd="1" destOrd="0" presId="urn:microsoft.com/office/officeart/2018/2/layout/IconLabelList"/>
    <dgm:cxn modelId="{E2C4DD8F-0879-47E2-9725-E83A40E64407}" type="presParOf" srcId="{7D2F79BA-303E-461F-B10A-466FB7385A85}" destId="{F3DC53B5-9FA6-477D-B96C-D9BE2FF54610}" srcOrd="2" destOrd="0" presId="urn:microsoft.com/office/officeart/2018/2/layout/IconLabelList"/>
    <dgm:cxn modelId="{C5AE453E-44AA-433D-B69A-69A0C1543945}" type="presParOf" srcId="{F3DC53B5-9FA6-477D-B96C-D9BE2FF54610}" destId="{0F150D83-5CD2-49B0-BEF0-BA96FD9C5B22}" srcOrd="0" destOrd="0" presId="urn:microsoft.com/office/officeart/2018/2/layout/IconLabelList"/>
    <dgm:cxn modelId="{EEA6E12B-7325-4E94-A384-4F46149144EB}" type="presParOf" srcId="{F3DC53B5-9FA6-477D-B96C-D9BE2FF54610}" destId="{3CD2E94F-75A1-42F9-B46B-C365B58734E0}" srcOrd="1" destOrd="0" presId="urn:microsoft.com/office/officeart/2018/2/layout/IconLabelList"/>
    <dgm:cxn modelId="{838A86F6-532D-475E-AE6B-54A263E3472F}" type="presParOf" srcId="{F3DC53B5-9FA6-477D-B96C-D9BE2FF54610}" destId="{DA7F417A-3B82-4506-BC58-8F24AE9ACA16}" srcOrd="2" destOrd="0" presId="urn:microsoft.com/office/officeart/2018/2/layout/IconLabelList"/>
    <dgm:cxn modelId="{11726B24-313D-43A0-84A0-6E3AEF2F64AE}" type="presParOf" srcId="{7D2F79BA-303E-461F-B10A-466FB7385A85}" destId="{0F893B58-7EE5-4004-B135-2182AE5DB77C}" srcOrd="3" destOrd="0" presId="urn:microsoft.com/office/officeart/2018/2/layout/IconLabelList"/>
    <dgm:cxn modelId="{C22B037B-BAD6-47D3-B4B5-1A2634824A6D}" type="presParOf" srcId="{7D2F79BA-303E-461F-B10A-466FB7385A85}" destId="{ABCA24A0-08E7-45CC-B7D5-01B7B9BC962B}" srcOrd="4" destOrd="0" presId="urn:microsoft.com/office/officeart/2018/2/layout/IconLabelList"/>
    <dgm:cxn modelId="{458DF9C9-BB25-4D10-B2F5-0C8E918D8147}" type="presParOf" srcId="{ABCA24A0-08E7-45CC-B7D5-01B7B9BC962B}" destId="{26466870-A4EA-4422-AA19-60CB7BA65D59}" srcOrd="0" destOrd="0" presId="urn:microsoft.com/office/officeart/2018/2/layout/IconLabelList"/>
    <dgm:cxn modelId="{26A8CDCC-1E64-435E-A9F7-E5592396C193}" type="presParOf" srcId="{ABCA24A0-08E7-45CC-B7D5-01B7B9BC962B}" destId="{CACD2C8F-0FDA-41B6-98DD-88E02DBA0C72}" srcOrd="1" destOrd="0" presId="urn:microsoft.com/office/officeart/2018/2/layout/IconLabelList"/>
    <dgm:cxn modelId="{102B7FA0-3351-49C3-975D-0C9E7AC27D13}" type="presParOf" srcId="{ABCA24A0-08E7-45CC-B7D5-01B7B9BC962B}" destId="{2FFA477F-717F-42C6-8C45-915D0E12737A}" srcOrd="2" destOrd="0" presId="urn:microsoft.com/office/officeart/2018/2/layout/IconLabelList"/>
    <dgm:cxn modelId="{BC0ECD8F-2C03-4CAB-A6F2-57BB680D840D}" type="presParOf" srcId="{7D2F79BA-303E-461F-B10A-466FB7385A85}" destId="{F65673C7-B891-4AEF-A7F8-6FD481314CCF}" srcOrd="5" destOrd="0" presId="urn:microsoft.com/office/officeart/2018/2/layout/IconLabelList"/>
    <dgm:cxn modelId="{4DCA369F-3223-4FE4-861D-63E8AD8254FF}" type="presParOf" srcId="{7D2F79BA-303E-461F-B10A-466FB7385A85}" destId="{29186DCC-E1A5-4A5F-9BAE-48A35FEB32A4}" srcOrd="6" destOrd="0" presId="urn:microsoft.com/office/officeart/2018/2/layout/IconLabelList"/>
    <dgm:cxn modelId="{CE30B629-A144-4078-8F7C-6A63A3327F37}" type="presParOf" srcId="{29186DCC-E1A5-4A5F-9BAE-48A35FEB32A4}" destId="{2E5F5465-7A5D-4029-AE80-E2F9C7AAE364}" srcOrd="0" destOrd="0" presId="urn:microsoft.com/office/officeart/2018/2/layout/IconLabelList"/>
    <dgm:cxn modelId="{6E35BF5D-7A96-4716-90D5-C4D89838129E}" type="presParOf" srcId="{29186DCC-E1A5-4A5F-9BAE-48A35FEB32A4}" destId="{41FF6558-C861-47E1-97E9-4B23457B18E9}" srcOrd="1" destOrd="0" presId="urn:microsoft.com/office/officeart/2018/2/layout/IconLabelList"/>
    <dgm:cxn modelId="{FD32EF8A-48AB-4ED2-94CD-629E7F0F00D0}" type="presParOf" srcId="{29186DCC-E1A5-4A5F-9BAE-48A35FEB32A4}" destId="{2DD811AC-A058-4A6F-BE9C-04174F3840F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00F2CF-59A0-4339-BDCA-947B73C63C9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50EF92D-E7A9-4A90-84FF-F52E3F84FE25}">
      <dgm:prSet/>
      <dgm:spPr/>
      <dgm:t>
        <a:bodyPr/>
        <a:lstStyle/>
        <a:p>
          <a:pPr>
            <a:lnSpc>
              <a:spcPct val="100000"/>
            </a:lnSpc>
          </a:pPr>
          <a:r>
            <a:rPr lang="en-GB" dirty="0"/>
            <a:t>Prescription requests sent to your nominated pharmacy on same day </a:t>
          </a:r>
          <a:br>
            <a:rPr lang="en-GB" dirty="0"/>
          </a:br>
          <a:endParaRPr lang="en-US" dirty="0"/>
        </a:p>
      </dgm:t>
    </dgm:pt>
    <dgm:pt modelId="{9E35A6E2-8792-48DF-BF6C-140703BE8791}" type="parTrans" cxnId="{F050309E-E17B-486D-9F2C-A076A50FBBD8}">
      <dgm:prSet/>
      <dgm:spPr/>
      <dgm:t>
        <a:bodyPr/>
        <a:lstStyle/>
        <a:p>
          <a:endParaRPr lang="en-US"/>
        </a:p>
      </dgm:t>
    </dgm:pt>
    <dgm:pt modelId="{73B598DF-737A-42E6-BA28-3222AB7759FE}" type="sibTrans" cxnId="{F050309E-E17B-486D-9F2C-A076A50FBBD8}">
      <dgm:prSet/>
      <dgm:spPr/>
      <dgm:t>
        <a:bodyPr/>
        <a:lstStyle/>
        <a:p>
          <a:endParaRPr lang="en-US"/>
        </a:p>
      </dgm:t>
    </dgm:pt>
    <dgm:pt modelId="{BD6D44D3-9F3D-4A27-9FD1-8C36CA7A0B11}">
      <dgm:prSet/>
      <dgm:spPr/>
      <dgm:t>
        <a:bodyPr/>
        <a:lstStyle/>
        <a:p>
          <a:pPr>
            <a:lnSpc>
              <a:spcPct val="100000"/>
            </a:lnSpc>
          </a:pPr>
          <a:r>
            <a:rPr lang="en-GB" dirty="0"/>
            <a:t>Online consultations responded to by a clinician as soon as possible on the same day </a:t>
          </a:r>
          <a:br>
            <a:rPr lang="en-GB" dirty="0"/>
          </a:br>
          <a:endParaRPr lang="en-US" dirty="0"/>
        </a:p>
      </dgm:t>
    </dgm:pt>
    <dgm:pt modelId="{57FB1C1D-96D8-4607-88A7-5815F17BFBD1}" type="parTrans" cxnId="{66791DBA-5554-4157-9CE5-02FB21D190BC}">
      <dgm:prSet/>
      <dgm:spPr/>
      <dgm:t>
        <a:bodyPr/>
        <a:lstStyle/>
        <a:p>
          <a:endParaRPr lang="en-US"/>
        </a:p>
      </dgm:t>
    </dgm:pt>
    <dgm:pt modelId="{63CABAE7-679A-428C-AEB4-7D6265D17B39}" type="sibTrans" cxnId="{66791DBA-5554-4157-9CE5-02FB21D190BC}">
      <dgm:prSet/>
      <dgm:spPr/>
      <dgm:t>
        <a:bodyPr/>
        <a:lstStyle/>
        <a:p>
          <a:endParaRPr lang="en-US"/>
        </a:p>
      </dgm:t>
    </dgm:pt>
    <dgm:pt modelId="{A41AA887-C954-4F0B-880C-A89857479691}">
      <dgm:prSet/>
      <dgm:spPr/>
      <dgm:t>
        <a:bodyPr/>
        <a:lstStyle/>
        <a:p>
          <a:pPr>
            <a:lnSpc>
              <a:spcPct val="100000"/>
            </a:lnSpc>
          </a:pPr>
          <a:r>
            <a:rPr lang="en-GB" dirty="0"/>
            <a:t>Access to care seven days a week  </a:t>
          </a:r>
          <a:br>
            <a:rPr lang="en-GB" dirty="0"/>
          </a:br>
          <a:endParaRPr lang="en-US" dirty="0"/>
        </a:p>
      </dgm:t>
    </dgm:pt>
    <dgm:pt modelId="{8DD6E80A-9129-4431-A238-FC9B8B89470F}" type="parTrans" cxnId="{C6DB66AC-A133-4F05-967F-653761359272}">
      <dgm:prSet/>
      <dgm:spPr/>
      <dgm:t>
        <a:bodyPr/>
        <a:lstStyle/>
        <a:p>
          <a:endParaRPr lang="en-US"/>
        </a:p>
      </dgm:t>
    </dgm:pt>
    <dgm:pt modelId="{0281F47C-4D39-4246-B7A6-1E5DECBF2F82}" type="sibTrans" cxnId="{C6DB66AC-A133-4F05-967F-653761359272}">
      <dgm:prSet/>
      <dgm:spPr/>
      <dgm:t>
        <a:bodyPr/>
        <a:lstStyle/>
        <a:p>
          <a:endParaRPr lang="en-US"/>
        </a:p>
      </dgm:t>
    </dgm:pt>
    <dgm:pt modelId="{E2E06AF1-A8BD-4448-BFC0-4AAA7C77D3C1}">
      <dgm:prSet/>
      <dgm:spPr/>
      <dgm:t>
        <a:bodyPr/>
        <a:lstStyle/>
        <a:p>
          <a:pPr>
            <a:lnSpc>
              <a:spcPct val="100000"/>
            </a:lnSpc>
          </a:pPr>
          <a:r>
            <a:rPr lang="en-GB" dirty="0"/>
            <a:t>More access available on Dr. iQ </a:t>
          </a:r>
          <a:br>
            <a:rPr lang="en-GB" dirty="0"/>
          </a:br>
          <a:endParaRPr lang="en-US" dirty="0"/>
        </a:p>
      </dgm:t>
    </dgm:pt>
    <dgm:pt modelId="{B0141E93-0802-432B-9B49-B79C2789909A}" type="parTrans" cxnId="{63F176FA-E408-4B8F-88EE-807E0656B071}">
      <dgm:prSet/>
      <dgm:spPr/>
      <dgm:t>
        <a:bodyPr/>
        <a:lstStyle/>
        <a:p>
          <a:endParaRPr lang="en-US"/>
        </a:p>
      </dgm:t>
    </dgm:pt>
    <dgm:pt modelId="{3B4D3C69-8798-4317-A0C4-14FB46C141EA}" type="sibTrans" cxnId="{63F176FA-E408-4B8F-88EE-807E0656B071}">
      <dgm:prSet/>
      <dgm:spPr/>
      <dgm:t>
        <a:bodyPr/>
        <a:lstStyle/>
        <a:p>
          <a:endParaRPr lang="en-US"/>
        </a:p>
      </dgm:t>
    </dgm:pt>
    <dgm:pt modelId="{2F71D793-86F6-4425-B375-7C979F7BB7AD}">
      <dgm:prSet/>
      <dgm:spPr/>
      <dgm:t>
        <a:bodyPr/>
        <a:lstStyle/>
        <a:p>
          <a:pPr>
            <a:lnSpc>
              <a:spcPct val="100000"/>
            </a:lnSpc>
          </a:pPr>
          <a:r>
            <a:rPr lang="en-GB"/>
            <a:t>Consult on behalf of your child </a:t>
          </a:r>
          <a:br>
            <a:rPr lang="en-GB"/>
          </a:br>
          <a:endParaRPr lang="en-US" dirty="0"/>
        </a:p>
      </dgm:t>
    </dgm:pt>
    <dgm:pt modelId="{E0220A0D-9C8B-45C5-BFC4-B383C850C018}" type="parTrans" cxnId="{ED0C1E9F-4B79-413E-BAB7-C015187ED2CF}">
      <dgm:prSet/>
      <dgm:spPr/>
      <dgm:t>
        <a:bodyPr/>
        <a:lstStyle/>
        <a:p>
          <a:endParaRPr lang="en-US"/>
        </a:p>
      </dgm:t>
    </dgm:pt>
    <dgm:pt modelId="{B32A257A-D64F-4550-903A-E8DA6CDD0D29}" type="sibTrans" cxnId="{ED0C1E9F-4B79-413E-BAB7-C015187ED2CF}">
      <dgm:prSet/>
      <dgm:spPr/>
      <dgm:t>
        <a:bodyPr/>
        <a:lstStyle/>
        <a:p>
          <a:endParaRPr lang="en-US"/>
        </a:p>
      </dgm:t>
    </dgm:pt>
    <dgm:pt modelId="{8AD23180-03B7-4CA4-9EDA-A537D67BAEED}" type="pres">
      <dgm:prSet presAssocID="{B100F2CF-59A0-4339-BDCA-947B73C63C90}" presName="root" presStyleCnt="0">
        <dgm:presLayoutVars>
          <dgm:dir/>
          <dgm:resizeHandles val="exact"/>
        </dgm:presLayoutVars>
      </dgm:prSet>
      <dgm:spPr/>
      <dgm:t>
        <a:bodyPr/>
        <a:lstStyle/>
        <a:p>
          <a:endParaRPr lang="en-GB"/>
        </a:p>
      </dgm:t>
    </dgm:pt>
    <dgm:pt modelId="{7CB01CA0-E947-4061-BA1D-729D402B782C}" type="pres">
      <dgm:prSet presAssocID="{F50EF92D-E7A9-4A90-84FF-F52E3F84FE25}" presName="compNode" presStyleCnt="0"/>
      <dgm:spPr/>
    </dgm:pt>
    <dgm:pt modelId="{4825AAFC-2157-4CCE-97F6-83F575316E0C}" type="pres">
      <dgm:prSet presAssocID="{F50EF92D-E7A9-4A90-84FF-F52E3F84FE25}" presName="bgRect" presStyleLbl="bgShp" presStyleIdx="0" presStyleCnt="5"/>
      <dgm:spPr/>
    </dgm:pt>
    <dgm:pt modelId="{8663C74E-9703-4B70-9451-68F9042BE9DA}" type="pres">
      <dgm:prSet presAssocID="{F50EF92D-E7A9-4A90-84FF-F52E3F84FE25}"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Medicine"/>
        </a:ext>
      </dgm:extLst>
    </dgm:pt>
    <dgm:pt modelId="{FDB060AB-F24A-4F8C-A640-3A786A856E06}" type="pres">
      <dgm:prSet presAssocID="{F50EF92D-E7A9-4A90-84FF-F52E3F84FE25}" presName="spaceRect" presStyleCnt="0"/>
      <dgm:spPr/>
    </dgm:pt>
    <dgm:pt modelId="{45ABBD0E-D3E5-4618-8ECD-30ED54E199BA}" type="pres">
      <dgm:prSet presAssocID="{F50EF92D-E7A9-4A90-84FF-F52E3F84FE25}" presName="parTx" presStyleLbl="revTx" presStyleIdx="0" presStyleCnt="5">
        <dgm:presLayoutVars>
          <dgm:chMax val="0"/>
          <dgm:chPref val="0"/>
        </dgm:presLayoutVars>
      </dgm:prSet>
      <dgm:spPr/>
      <dgm:t>
        <a:bodyPr/>
        <a:lstStyle/>
        <a:p>
          <a:endParaRPr lang="en-GB"/>
        </a:p>
      </dgm:t>
    </dgm:pt>
    <dgm:pt modelId="{1EE8EC11-F7FE-4636-9417-7AFA984C9525}" type="pres">
      <dgm:prSet presAssocID="{73B598DF-737A-42E6-BA28-3222AB7759FE}" presName="sibTrans" presStyleCnt="0"/>
      <dgm:spPr/>
    </dgm:pt>
    <dgm:pt modelId="{23BC97E0-06C2-4368-9ABE-1E1790B48A64}" type="pres">
      <dgm:prSet presAssocID="{BD6D44D3-9F3D-4A27-9FD1-8C36CA7A0B11}" presName="compNode" presStyleCnt="0"/>
      <dgm:spPr/>
    </dgm:pt>
    <dgm:pt modelId="{641CEE97-6246-4F77-B0EC-DD7E0EA2E71A}" type="pres">
      <dgm:prSet presAssocID="{BD6D44D3-9F3D-4A27-9FD1-8C36CA7A0B11}" presName="bgRect" presStyleLbl="bgShp" presStyleIdx="1" presStyleCnt="5"/>
      <dgm:spPr/>
    </dgm:pt>
    <dgm:pt modelId="{96883285-32F1-4D0E-937C-08B013CF8A5B}" type="pres">
      <dgm:prSet presAssocID="{BD6D44D3-9F3D-4A27-9FD1-8C36CA7A0B11}"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Stopwatch"/>
        </a:ext>
      </dgm:extLst>
    </dgm:pt>
    <dgm:pt modelId="{8759B872-7D98-4B2D-B93C-61109DE99EA9}" type="pres">
      <dgm:prSet presAssocID="{BD6D44D3-9F3D-4A27-9FD1-8C36CA7A0B11}" presName="spaceRect" presStyleCnt="0"/>
      <dgm:spPr/>
    </dgm:pt>
    <dgm:pt modelId="{6D9C240B-F971-47C5-9B5B-157085970B93}" type="pres">
      <dgm:prSet presAssocID="{BD6D44D3-9F3D-4A27-9FD1-8C36CA7A0B11}" presName="parTx" presStyleLbl="revTx" presStyleIdx="1" presStyleCnt="5">
        <dgm:presLayoutVars>
          <dgm:chMax val="0"/>
          <dgm:chPref val="0"/>
        </dgm:presLayoutVars>
      </dgm:prSet>
      <dgm:spPr/>
      <dgm:t>
        <a:bodyPr/>
        <a:lstStyle/>
        <a:p>
          <a:endParaRPr lang="en-GB"/>
        </a:p>
      </dgm:t>
    </dgm:pt>
    <dgm:pt modelId="{44AD54F1-C9A4-401F-BEB4-52EF3DCBEE34}" type="pres">
      <dgm:prSet presAssocID="{63CABAE7-679A-428C-AEB4-7D6265D17B39}" presName="sibTrans" presStyleCnt="0"/>
      <dgm:spPr/>
    </dgm:pt>
    <dgm:pt modelId="{711948BF-1600-4235-8EAC-C81C7497604E}" type="pres">
      <dgm:prSet presAssocID="{A41AA887-C954-4F0B-880C-A89857479691}" presName="compNode" presStyleCnt="0"/>
      <dgm:spPr/>
    </dgm:pt>
    <dgm:pt modelId="{71E8AA6D-E6FD-45F5-865E-C7E0B7CC1922}" type="pres">
      <dgm:prSet presAssocID="{A41AA887-C954-4F0B-880C-A89857479691}" presName="bgRect" presStyleLbl="bgShp" presStyleIdx="2" presStyleCnt="5"/>
      <dgm:spPr/>
    </dgm:pt>
    <dgm:pt modelId="{2DD0580A-AF31-4192-9B85-B8D6C62FD120}" type="pres">
      <dgm:prSet presAssocID="{A41AA887-C954-4F0B-880C-A89857479691}"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Daily Calendar"/>
        </a:ext>
      </dgm:extLst>
    </dgm:pt>
    <dgm:pt modelId="{C7BB9E9F-EAEB-4AF0-92C1-5F38FF35804D}" type="pres">
      <dgm:prSet presAssocID="{A41AA887-C954-4F0B-880C-A89857479691}" presName="spaceRect" presStyleCnt="0"/>
      <dgm:spPr/>
    </dgm:pt>
    <dgm:pt modelId="{5382090A-FEDC-42E7-8588-35B5227F5B10}" type="pres">
      <dgm:prSet presAssocID="{A41AA887-C954-4F0B-880C-A89857479691}" presName="parTx" presStyleLbl="revTx" presStyleIdx="2" presStyleCnt="5">
        <dgm:presLayoutVars>
          <dgm:chMax val="0"/>
          <dgm:chPref val="0"/>
        </dgm:presLayoutVars>
      </dgm:prSet>
      <dgm:spPr/>
      <dgm:t>
        <a:bodyPr/>
        <a:lstStyle/>
        <a:p>
          <a:endParaRPr lang="en-GB"/>
        </a:p>
      </dgm:t>
    </dgm:pt>
    <dgm:pt modelId="{3FA3007B-9403-4B71-BF06-A3715B109A17}" type="pres">
      <dgm:prSet presAssocID="{0281F47C-4D39-4246-B7A6-1E5DECBF2F82}" presName="sibTrans" presStyleCnt="0"/>
      <dgm:spPr/>
    </dgm:pt>
    <dgm:pt modelId="{B2C564FE-4281-4B8D-8C0D-EB638233DA86}" type="pres">
      <dgm:prSet presAssocID="{E2E06AF1-A8BD-4448-BFC0-4AAA7C77D3C1}" presName="compNode" presStyleCnt="0"/>
      <dgm:spPr/>
    </dgm:pt>
    <dgm:pt modelId="{71028DB9-5F07-47D4-859B-6CF2D096DE72}" type="pres">
      <dgm:prSet presAssocID="{E2E06AF1-A8BD-4448-BFC0-4AAA7C77D3C1}" presName="bgRect" presStyleLbl="bgShp" presStyleIdx="3" presStyleCnt="5"/>
      <dgm:spPr/>
    </dgm:pt>
    <dgm:pt modelId="{BFEA6599-F6E8-4DB7-B586-BBA41DED0534}" type="pres">
      <dgm:prSet presAssocID="{E2E06AF1-A8BD-4448-BFC0-4AAA7C77D3C1}"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GB"/>
        </a:p>
      </dgm:t>
      <dgm:extLst>
        <a:ext uri="{E40237B7-FDA0-4F09-8148-C483321AD2D9}">
          <dgm14:cNvPr xmlns:dgm14="http://schemas.microsoft.com/office/drawing/2010/diagram" id="0" name="" descr="Doctor"/>
        </a:ext>
      </dgm:extLst>
    </dgm:pt>
    <dgm:pt modelId="{F22EDE86-1396-4865-8E36-660AC94B5189}" type="pres">
      <dgm:prSet presAssocID="{E2E06AF1-A8BD-4448-BFC0-4AAA7C77D3C1}" presName="spaceRect" presStyleCnt="0"/>
      <dgm:spPr/>
    </dgm:pt>
    <dgm:pt modelId="{20E53148-6993-42F9-B8D8-8162902A2BA9}" type="pres">
      <dgm:prSet presAssocID="{E2E06AF1-A8BD-4448-BFC0-4AAA7C77D3C1}" presName="parTx" presStyleLbl="revTx" presStyleIdx="3" presStyleCnt="5">
        <dgm:presLayoutVars>
          <dgm:chMax val="0"/>
          <dgm:chPref val="0"/>
        </dgm:presLayoutVars>
      </dgm:prSet>
      <dgm:spPr/>
      <dgm:t>
        <a:bodyPr/>
        <a:lstStyle/>
        <a:p>
          <a:endParaRPr lang="en-GB"/>
        </a:p>
      </dgm:t>
    </dgm:pt>
    <dgm:pt modelId="{1FF64832-5CD9-4842-B8A7-69D8745D078A}" type="pres">
      <dgm:prSet presAssocID="{3B4D3C69-8798-4317-A0C4-14FB46C141EA}" presName="sibTrans" presStyleCnt="0"/>
      <dgm:spPr/>
    </dgm:pt>
    <dgm:pt modelId="{882B1A2B-CDF5-4D53-8C12-E9B0550D523F}" type="pres">
      <dgm:prSet presAssocID="{2F71D793-86F6-4425-B375-7C979F7BB7AD}" presName="compNode" presStyleCnt="0"/>
      <dgm:spPr/>
    </dgm:pt>
    <dgm:pt modelId="{B6393EEC-33B5-4001-834C-CE4337246B74}" type="pres">
      <dgm:prSet presAssocID="{2F71D793-86F6-4425-B375-7C979F7BB7AD}" presName="bgRect" presStyleLbl="bgShp" presStyleIdx="4" presStyleCnt="5"/>
      <dgm:spPr/>
    </dgm:pt>
    <dgm:pt modelId="{928D91B1-DE4C-43FE-9982-53C51DEFA608}" type="pres">
      <dgm:prSet presAssocID="{2F71D793-86F6-4425-B375-7C979F7BB7AD}"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t>
        <a:bodyPr/>
        <a:lstStyle/>
        <a:p>
          <a:endParaRPr lang="en-GB"/>
        </a:p>
      </dgm:t>
      <dgm:extLst>
        <a:ext uri="{E40237B7-FDA0-4F09-8148-C483321AD2D9}">
          <dgm14:cNvPr xmlns:dgm14="http://schemas.microsoft.com/office/drawing/2010/diagram" id="0" name="" descr="Parent and Child"/>
        </a:ext>
      </dgm:extLst>
    </dgm:pt>
    <dgm:pt modelId="{24EFEAF6-2599-4D42-BC2D-F00C41F21D78}" type="pres">
      <dgm:prSet presAssocID="{2F71D793-86F6-4425-B375-7C979F7BB7AD}" presName="spaceRect" presStyleCnt="0"/>
      <dgm:spPr/>
    </dgm:pt>
    <dgm:pt modelId="{19E7D049-7842-44C5-B227-B5AD98C1AC99}" type="pres">
      <dgm:prSet presAssocID="{2F71D793-86F6-4425-B375-7C979F7BB7AD}" presName="parTx" presStyleLbl="revTx" presStyleIdx="4" presStyleCnt="5">
        <dgm:presLayoutVars>
          <dgm:chMax val="0"/>
          <dgm:chPref val="0"/>
        </dgm:presLayoutVars>
      </dgm:prSet>
      <dgm:spPr/>
      <dgm:t>
        <a:bodyPr/>
        <a:lstStyle/>
        <a:p>
          <a:endParaRPr lang="en-GB"/>
        </a:p>
      </dgm:t>
    </dgm:pt>
  </dgm:ptLst>
  <dgm:cxnLst>
    <dgm:cxn modelId="{63F176FA-E408-4B8F-88EE-807E0656B071}" srcId="{B100F2CF-59A0-4339-BDCA-947B73C63C90}" destId="{E2E06AF1-A8BD-4448-BFC0-4AAA7C77D3C1}" srcOrd="3" destOrd="0" parTransId="{B0141E93-0802-432B-9B49-B79C2789909A}" sibTransId="{3B4D3C69-8798-4317-A0C4-14FB46C141EA}"/>
    <dgm:cxn modelId="{C6DB66AC-A133-4F05-967F-653761359272}" srcId="{B100F2CF-59A0-4339-BDCA-947B73C63C90}" destId="{A41AA887-C954-4F0B-880C-A89857479691}" srcOrd="2" destOrd="0" parTransId="{8DD6E80A-9129-4431-A238-FC9B8B89470F}" sibTransId="{0281F47C-4D39-4246-B7A6-1E5DECBF2F82}"/>
    <dgm:cxn modelId="{9416BEA5-BDB9-415A-8CB5-3E1F8C277580}" type="presOf" srcId="{A41AA887-C954-4F0B-880C-A89857479691}" destId="{5382090A-FEDC-42E7-8588-35B5227F5B10}" srcOrd="0" destOrd="0" presId="urn:microsoft.com/office/officeart/2018/2/layout/IconVerticalSolidList"/>
    <dgm:cxn modelId="{27530BEC-41B3-4011-B7DF-97890A86BB90}" type="presOf" srcId="{B100F2CF-59A0-4339-BDCA-947B73C63C90}" destId="{8AD23180-03B7-4CA4-9EDA-A537D67BAEED}" srcOrd="0" destOrd="0" presId="urn:microsoft.com/office/officeart/2018/2/layout/IconVerticalSolidList"/>
    <dgm:cxn modelId="{F4B4DC9E-8341-4A30-B2D8-DAC55E467E29}" type="presOf" srcId="{2F71D793-86F6-4425-B375-7C979F7BB7AD}" destId="{19E7D049-7842-44C5-B227-B5AD98C1AC99}" srcOrd="0" destOrd="0" presId="urn:microsoft.com/office/officeart/2018/2/layout/IconVerticalSolidList"/>
    <dgm:cxn modelId="{ED0C1E9F-4B79-413E-BAB7-C015187ED2CF}" srcId="{B100F2CF-59A0-4339-BDCA-947B73C63C90}" destId="{2F71D793-86F6-4425-B375-7C979F7BB7AD}" srcOrd="4" destOrd="0" parTransId="{E0220A0D-9C8B-45C5-BFC4-B383C850C018}" sibTransId="{B32A257A-D64F-4550-903A-E8DA6CDD0D29}"/>
    <dgm:cxn modelId="{66791DBA-5554-4157-9CE5-02FB21D190BC}" srcId="{B100F2CF-59A0-4339-BDCA-947B73C63C90}" destId="{BD6D44D3-9F3D-4A27-9FD1-8C36CA7A0B11}" srcOrd="1" destOrd="0" parTransId="{57FB1C1D-96D8-4607-88A7-5815F17BFBD1}" sibTransId="{63CABAE7-679A-428C-AEB4-7D6265D17B39}"/>
    <dgm:cxn modelId="{CB0C8B97-943B-4E37-8973-1F5918E07400}" type="presOf" srcId="{E2E06AF1-A8BD-4448-BFC0-4AAA7C77D3C1}" destId="{20E53148-6993-42F9-B8D8-8162902A2BA9}" srcOrd="0" destOrd="0" presId="urn:microsoft.com/office/officeart/2018/2/layout/IconVerticalSolidList"/>
    <dgm:cxn modelId="{F050309E-E17B-486D-9F2C-A076A50FBBD8}" srcId="{B100F2CF-59A0-4339-BDCA-947B73C63C90}" destId="{F50EF92D-E7A9-4A90-84FF-F52E3F84FE25}" srcOrd="0" destOrd="0" parTransId="{9E35A6E2-8792-48DF-BF6C-140703BE8791}" sibTransId="{73B598DF-737A-42E6-BA28-3222AB7759FE}"/>
    <dgm:cxn modelId="{80D009DA-3ABE-4250-8E49-6B4758A0AE1D}" type="presOf" srcId="{BD6D44D3-9F3D-4A27-9FD1-8C36CA7A0B11}" destId="{6D9C240B-F971-47C5-9B5B-157085970B93}" srcOrd="0" destOrd="0" presId="urn:microsoft.com/office/officeart/2018/2/layout/IconVerticalSolidList"/>
    <dgm:cxn modelId="{9C3AA6B6-CC17-4FE1-9574-3CC86B7274AA}" type="presOf" srcId="{F50EF92D-E7A9-4A90-84FF-F52E3F84FE25}" destId="{45ABBD0E-D3E5-4618-8ECD-30ED54E199BA}" srcOrd="0" destOrd="0" presId="urn:microsoft.com/office/officeart/2018/2/layout/IconVerticalSolidList"/>
    <dgm:cxn modelId="{6903BFF0-DCC8-4389-9337-6373BC56A479}" type="presParOf" srcId="{8AD23180-03B7-4CA4-9EDA-A537D67BAEED}" destId="{7CB01CA0-E947-4061-BA1D-729D402B782C}" srcOrd="0" destOrd="0" presId="urn:microsoft.com/office/officeart/2018/2/layout/IconVerticalSolidList"/>
    <dgm:cxn modelId="{75047300-8241-4595-AFDD-76830209E0D6}" type="presParOf" srcId="{7CB01CA0-E947-4061-BA1D-729D402B782C}" destId="{4825AAFC-2157-4CCE-97F6-83F575316E0C}" srcOrd="0" destOrd="0" presId="urn:microsoft.com/office/officeart/2018/2/layout/IconVerticalSolidList"/>
    <dgm:cxn modelId="{6A2EA184-EA8C-47EA-983B-8FE57104FC05}" type="presParOf" srcId="{7CB01CA0-E947-4061-BA1D-729D402B782C}" destId="{8663C74E-9703-4B70-9451-68F9042BE9DA}" srcOrd="1" destOrd="0" presId="urn:microsoft.com/office/officeart/2018/2/layout/IconVerticalSolidList"/>
    <dgm:cxn modelId="{2EA9EDEC-3F94-419C-A0CB-46B3618488DD}" type="presParOf" srcId="{7CB01CA0-E947-4061-BA1D-729D402B782C}" destId="{FDB060AB-F24A-4F8C-A640-3A786A856E06}" srcOrd="2" destOrd="0" presId="urn:microsoft.com/office/officeart/2018/2/layout/IconVerticalSolidList"/>
    <dgm:cxn modelId="{82F19A89-0B42-4993-A5B5-AB52EEB0B687}" type="presParOf" srcId="{7CB01CA0-E947-4061-BA1D-729D402B782C}" destId="{45ABBD0E-D3E5-4618-8ECD-30ED54E199BA}" srcOrd="3" destOrd="0" presId="urn:microsoft.com/office/officeart/2018/2/layout/IconVerticalSolidList"/>
    <dgm:cxn modelId="{76296A47-D0C8-4D80-9DF8-C40886BD5A16}" type="presParOf" srcId="{8AD23180-03B7-4CA4-9EDA-A537D67BAEED}" destId="{1EE8EC11-F7FE-4636-9417-7AFA984C9525}" srcOrd="1" destOrd="0" presId="urn:microsoft.com/office/officeart/2018/2/layout/IconVerticalSolidList"/>
    <dgm:cxn modelId="{42D3D7DE-51AD-4565-BE35-3796A50661B3}" type="presParOf" srcId="{8AD23180-03B7-4CA4-9EDA-A537D67BAEED}" destId="{23BC97E0-06C2-4368-9ABE-1E1790B48A64}" srcOrd="2" destOrd="0" presId="urn:microsoft.com/office/officeart/2018/2/layout/IconVerticalSolidList"/>
    <dgm:cxn modelId="{848B33F9-BF6D-476A-92A7-9267ED85D6E7}" type="presParOf" srcId="{23BC97E0-06C2-4368-9ABE-1E1790B48A64}" destId="{641CEE97-6246-4F77-B0EC-DD7E0EA2E71A}" srcOrd="0" destOrd="0" presId="urn:microsoft.com/office/officeart/2018/2/layout/IconVerticalSolidList"/>
    <dgm:cxn modelId="{66A29A86-EE27-4C0B-AC5D-063F59827F92}" type="presParOf" srcId="{23BC97E0-06C2-4368-9ABE-1E1790B48A64}" destId="{96883285-32F1-4D0E-937C-08B013CF8A5B}" srcOrd="1" destOrd="0" presId="urn:microsoft.com/office/officeart/2018/2/layout/IconVerticalSolidList"/>
    <dgm:cxn modelId="{EAF7BF5E-EF45-42B9-A545-437068D61279}" type="presParOf" srcId="{23BC97E0-06C2-4368-9ABE-1E1790B48A64}" destId="{8759B872-7D98-4B2D-B93C-61109DE99EA9}" srcOrd="2" destOrd="0" presId="urn:microsoft.com/office/officeart/2018/2/layout/IconVerticalSolidList"/>
    <dgm:cxn modelId="{E25C3B2C-6F39-42BC-8A9C-D747FCDCFA91}" type="presParOf" srcId="{23BC97E0-06C2-4368-9ABE-1E1790B48A64}" destId="{6D9C240B-F971-47C5-9B5B-157085970B93}" srcOrd="3" destOrd="0" presId="urn:microsoft.com/office/officeart/2018/2/layout/IconVerticalSolidList"/>
    <dgm:cxn modelId="{49F110B9-99B1-4D71-BE1C-A3DC93AB2327}" type="presParOf" srcId="{8AD23180-03B7-4CA4-9EDA-A537D67BAEED}" destId="{44AD54F1-C9A4-401F-BEB4-52EF3DCBEE34}" srcOrd="3" destOrd="0" presId="urn:microsoft.com/office/officeart/2018/2/layout/IconVerticalSolidList"/>
    <dgm:cxn modelId="{68927C8A-5D7B-495E-97E0-9B87CB7EFC61}" type="presParOf" srcId="{8AD23180-03B7-4CA4-9EDA-A537D67BAEED}" destId="{711948BF-1600-4235-8EAC-C81C7497604E}" srcOrd="4" destOrd="0" presId="urn:microsoft.com/office/officeart/2018/2/layout/IconVerticalSolidList"/>
    <dgm:cxn modelId="{B9B6EDC1-46CB-4A5C-8F3D-3765D22CFCC7}" type="presParOf" srcId="{711948BF-1600-4235-8EAC-C81C7497604E}" destId="{71E8AA6D-E6FD-45F5-865E-C7E0B7CC1922}" srcOrd="0" destOrd="0" presId="urn:microsoft.com/office/officeart/2018/2/layout/IconVerticalSolidList"/>
    <dgm:cxn modelId="{B1E024C4-A6C4-4247-BE8C-437ACE5614CA}" type="presParOf" srcId="{711948BF-1600-4235-8EAC-C81C7497604E}" destId="{2DD0580A-AF31-4192-9B85-B8D6C62FD120}" srcOrd="1" destOrd="0" presId="urn:microsoft.com/office/officeart/2018/2/layout/IconVerticalSolidList"/>
    <dgm:cxn modelId="{6521E7E1-79EE-474F-9411-B0AACB3A19A1}" type="presParOf" srcId="{711948BF-1600-4235-8EAC-C81C7497604E}" destId="{C7BB9E9F-EAEB-4AF0-92C1-5F38FF35804D}" srcOrd="2" destOrd="0" presId="urn:microsoft.com/office/officeart/2018/2/layout/IconVerticalSolidList"/>
    <dgm:cxn modelId="{61E14209-3232-416D-9BD4-44CA563C334B}" type="presParOf" srcId="{711948BF-1600-4235-8EAC-C81C7497604E}" destId="{5382090A-FEDC-42E7-8588-35B5227F5B10}" srcOrd="3" destOrd="0" presId="urn:microsoft.com/office/officeart/2018/2/layout/IconVerticalSolidList"/>
    <dgm:cxn modelId="{DAFAC76A-4BA1-4BA5-B78A-A2FF0DE16CC4}" type="presParOf" srcId="{8AD23180-03B7-4CA4-9EDA-A537D67BAEED}" destId="{3FA3007B-9403-4B71-BF06-A3715B109A17}" srcOrd="5" destOrd="0" presId="urn:microsoft.com/office/officeart/2018/2/layout/IconVerticalSolidList"/>
    <dgm:cxn modelId="{B09F6FE0-5105-4D74-AA01-C6EE788E1832}" type="presParOf" srcId="{8AD23180-03B7-4CA4-9EDA-A537D67BAEED}" destId="{B2C564FE-4281-4B8D-8C0D-EB638233DA86}" srcOrd="6" destOrd="0" presId="urn:microsoft.com/office/officeart/2018/2/layout/IconVerticalSolidList"/>
    <dgm:cxn modelId="{F1201ACF-9428-4536-8D64-2C61D58BF120}" type="presParOf" srcId="{B2C564FE-4281-4B8D-8C0D-EB638233DA86}" destId="{71028DB9-5F07-47D4-859B-6CF2D096DE72}" srcOrd="0" destOrd="0" presId="urn:microsoft.com/office/officeart/2018/2/layout/IconVerticalSolidList"/>
    <dgm:cxn modelId="{3D4EE655-4179-4516-8244-E2B07ECAA576}" type="presParOf" srcId="{B2C564FE-4281-4B8D-8C0D-EB638233DA86}" destId="{BFEA6599-F6E8-4DB7-B586-BBA41DED0534}" srcOrd="1" destOrd="0" presId="urn:microsoft.com/office/officeart/2018/2/layout/IconVerticalSolidList"/>
    <dgm:cxn modelId="{1CF0DA2B-FEF3-4A45-9394-7792B4D8A0BF}" type="presParOf" srcId="{B2C564FE-4281-4B8D-8C0D-EB638233DA86}" destId="{F22EDE86-1396-4865-8E36-660AC94B5189}" srcOrd="2" destOrd="0" presId="urn:microsoft.com/office/officeart/2018/2/layout/IconVerticalSolidList"/>
    <dgm:cxn modelId="{6A29454E-7F5F-4232-88B3-46944FD2200B}" type="presParOf" srcId="{B2C564FE-4281-4B8D-8C0D-EB638233DA86}" destId="{20E53148-6993-42F9-B8D8-8162902A2BA9}" srcOrd="3" destOrd="0" presId="urn:microsoft.com/office/officeart/2018/2/layout/IconVerticalSolidList"/>
    <dgm:cxn modelId="{16E72C39-4217-40AC-AC44-A102AC8EC5AB}" type="presParOf" srcId="{8AD23180-03B7-4CA4-9EDA-A537D67BAEED}" destId="{1FF64832-5CD9-4842-B8A7-69D8745D078A}" srcOrd="7" destOrd="0" presId="urn:microsoft.com/office/officeart/2018/2/layout/IconVerticalSolidList"/>
    <dgm:cxn modelId="{857BFEBC-B8E6-495A-BA67-59D1275D79BA}" type="presParOf" srcId="{8AD23180-03B7-4CA4-9EDA-A537D67BAEED}" destId="{882B1A2B-CDF5-4D53-8C12-E9B0550D523F}" srcOrd="8" destOrd="0" presId="urn:microsoft.com/office/officeart/2018/2/layout/IconVerticalSolidList"/>
    <dgm:cxn modelId="{CE48EEC8-1C3B-4A95-BA40-E3B22C427C78}" type="presParOf" srcId="{882B1A2B-CDF5-4D53-8C12-E9B0550D523F}" destId="{B6393EEC-33B5-4001-834C-CE4337246B74}" srcOrd="0" destOrd="0" presId="urn:microsoft.com/office/officeart/2018/2/layout/IconVerticalSolidList"/>
    <dgm:cxn modelId="{A64E30C1-E49B-424D-A9E8-99BF29943DCC}" type="presParOf" srcId="{882B1A2B-CDF5-4D53-8C12-E9B0550D523F}" destId="{928D91B1-DE4C-43FE-9982-53C51DEFA608}" srcOrd="1" destOrd="0" presId="urn:microsoft.com/office/officeart/2018/2/layout/IconVerticalSolidList"/>
    <dgm:cxn modelId="{9C39639B-00CF-4A7E-A69C-5596C78D5886}" type="presParOf" srcId="{882B1A2B-CDF5-4D53-8C12-E9B0550D523F}" destId="{24EFEAF6-2599-4D42-BC2D-F00C41F21D78}" srcOrd="2" destOrd="0" presId="urn:microsoft.com/office/officeart/2018/2/layout/IconVerticalSolidList"/>
    <dgm:cxn modelId="{8E9AFE5F-88E9-43B7-B0C6-2AC284D12D14}" type="presParOf" srcId="{882B1A2B-CDF5-4D53-8C12-E9B0550D523F}" destId="{19E7D049-7842-44C5-B227-B5AD98C1AC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6F217-FE3E-473A-9DE7-9F2486BB4DC2}">
      <dsp:nvSpPr>
        <dsp:cNvPr id="0" name=""/>
        <dsp:cNvSpPr/>
      </dsp:nvSpPr>
      <dsp:spPr>
        <a:xfrm>
          <a:off x="1256057" y="343032"/>
          <a:ext cx="1066737" cy="10667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D940D8-AB67-4466-BC86-6BCE424CCCCF}">
      <dsp:nvSpPr>
        <dsp:cNvPr id="0" name=""/>
        <dsp:cNvSpPr/>
      </dsp:nvSpPr>
      <dsp:spPr>
        <a:xfrm>
          <a:off x="604162" y="1740599"/>
          <a:ext cx="237052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en-GB" sz="1300" kern="1200"/>
            <a:t>Patients learn how to become more responsible for their own health</a:t>
          </a:r>
          <a:endParaRPr lang="en-US" sz="1300" kern="1200"/>
        </a:p>
      </dsp:txBody>
      <dsp:txXfrm>
        <a:off x="604162" y="1740599"/>
        <a:ext cx="2370528" cy="720000"/>
      </dsp:txXfrm>
    </dsp:sp>
    <dsp:sp modelId="{27A5F59C-AF05-4982-A5E5-42BC499C23A1}">
      <dsp:nvSpPr>
        <dsp:cNvPr id="0" name=""/>
        <dsp:cNvSpPr/>
      </dsp:nvSpPr>
      <dsp:spPr>
        <a:xfrm>
          <a:off x="4041428" y="343032"/>
          <a:ext cx="1066737" cy="10667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5C1263-05B8-4C9C-BB0C-B14D7D643B3A}">
      <dsp:nvSpPr>
        <dsp:cNvPr id="0" name=""/>
        <dsp:cNvSpPr/>
      </dsp:nvSpPr>
      <dsp:spPr>
        <a:xfrm>
          <a:off x="3389533" y="1740599"/>
          <a:ext cx="237052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en-GB" sz="1300" kern="1200"/>
            <a:t>Patients will have a better understanding of the practice and its staff</a:t>
          </a:r>
          <a:endParaRPr lang="en-US" sz="1300" kern="1200"/>
        </a:p>
      </dsp:txBody>
      <dsp:txXfrm>
        <a:off x="3389533" y="1740599"/>
        <a:ext cx="2370528" cy="720000"/>
      </dsp:txXfrm>
    </dsp:sp>
    <dsp:sp modelId="{A6DB0EB3-6385-48B5-BDD7-1CE0BFEB2CF2}">
      <dsp:nvSpPr>
        <dsp:cNvPr id="0" name=""/>
        <dsp:cNvSpPr/>
      </dsp:nvSpPr>
      <dsp:spPr>
        <a:xfrm>
          <a:off x="1256057" y="3053232"/>
          <a:ext cx="1066737" cy="10667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535ADA-2723-44EA-9FC3-F26FA194F7BA}">
      <dsp:nvSpPr>
        <dsp:cNvPr id="0" name=""/>
        <dsp:cNvSpPr/>
      </dsp:nvSpPr>
      <dsp:spPr>
        <a:xfrm>
          <a:off x="604162" y="4450799"/>
          <a:ext cx="237052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en-GB" sz="1300" kern="1200"/>
            <a:t>Patients will be consulted on arrangements in primary health care before decisions are made</a:t>
          </a:r>
          <a:endParaRPr lang="en-US" sz="1300" kern="1200"/>
        </a:p>
      </dsp:txBody>
      <dsp:txXfrm>
        <a:off x="604162" y="4450799"/>
        <a:ext cx="2370528" cy="720000"/>
      </dsp:txXfrm>
    </dsp:sp>
    <dsp:sp modelId="{22760E3D-6880-4487-8A7C-BA26B8394749}">
      <dsp:nvSpPr>
        <dsp:cNvPr id="0" name=""/>
        <dsp:cNvSpPr/>
      </dsp:nvSpPr>
      <dsp:spPr>
        <a:xfrm>
          <a:off x="4041428" y="3053232"/>
          <a:ext cx="1066737" cy="1066737"/>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1B7EFE-23A4-4B03-8890-BCB8E079F95E}">
      <dsp:nvSpPr>
        <dsp:cNvPr id="0" name=""/>
        <dsp:cNvSpPr/>
      </dsp:nvSpPr>
      <dsp:spPr>
        <a:xfrm>
          <a:off x="3389533" y="4450799"/>
          <a:ext cx="237052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90000"/>
            </a:lnSpc>
            <a:spcBef>
              <a:spcPct val="0"/>
            </a:spcBef>
            <a:spcAft>
              <a:spcPct val="35000"/>
            </a:spcAft>
          </a:pPr>
          <a:r>
            <a:rPr lang="en-GB" sz="1300" kern="1200"/>
            <a:t>Patients will have a forum to suggest positive ideas for change and voice concerns</a:t>
          </a:r>
          <a:endParaRPr lang="en-US" sz="1300" kern="1200"/>
        </a:p>
      </dsp:txBody>
      <dsp:txXfrm>
        <a:off x="3389533" y="4450799"/>
        <a:ext cx="2370528"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D1F14-7E3A-4C2B-87CF-4C03C5BE8731}">
      <dsp:nvSpPr>
        <dsp:cNvPr id="0" name=""/>
        <dsp:cNvSpPr/>
      </dsp:nvSpPr>
      <dsp:spPr>
        <a:xfrm>
          <a:off x="711598" y="444138"/>
          <a:ext cx="968972" cy="96897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E1E057-3F96-4CF4-BF4F-3F27AF05EC2B}">
      <dsp:nvSpPr>
        <dsp:cNvPr id="0" name=""/>
        <dsp:cNvSpPr/>
      </dsp:nvSpPr>
      <dsp:spPr>
        <a:xfrm>
          <a:off x="119448" y="1740693"/>
          <a:ext cx="21532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pPr>
          <a:r>
            <a:rPr lang="en-GB" sz="1700" kern="1200"/>
            <a:t>The practice will be able to plan services jointly with patients</a:t>
          </a:r>
          <a:endParaRPr lang="en-US" sz="1700" kern="1200"/>
        </a:p>
      </dsp:txBody>
      <dsp:txXfrm>
        <a:off x="119448" y="1740693"/>
        <a:ext cx="2153272" cy="720000"/>
      </dsp:txXfrm>
    </dsp:sp>
    <dsp:sp modelId="{D1368103-B75D-483E-9767-0963A27DD9D7}">
      <dsp:nvSpPr>
        <dsp:cNvPr id="0" name=""/>
        <dsp:cNvSpPr/>
      </dsp:nvSpPr>
      <dsp:spPr>
        <a:xfrm>
          <a:off x="3241693" y="444138"/>
          <a:ext cx="968972" cy="9689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86A060-4E99-4ECD-BEBF-9B312BDE8066}">
      <dsp:nvSpPr>
        <dsp:cNvPr id="0" name=""/>
        <dsp:cNvSpPr/>
      </dsp:nvSpPr>
      <dsp:spPr>
        <a:xfrm>
          <a:off x="2649543" y="1740693"/>
          <a:ext cx="21532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pPr>
          <a:r>
            <a:rPr lang="en-GB" sz="1700" kern="1200"/>
            <a:t>Get closer to the community for whom they care</a:t>
          </a:r>
          <a:endParaRPr lang="en-US" sz="1700" kern="1200"/>
        </a:p>
      </dsp:txBody>
      <dsp:txXfrm>
        <a:off x="2649543" y="1740693"/>
        <a:ext cx="2153272" cy="720000"/>
      </dsp:txXfrm>
    </dsp:sp>
    <dsp:sp modelId="{60260813-AB26-439F-AD85-9B5D7221EBC1}">
      <dsp:nvSpPr>
        <dsp:cNvPr id="0" name=""/>
        <dsp:cNvSpPr/>
      </dsp:nvSpPr>
      <dsp:spPr>
        <a:xfrm>
          <a:off x="5771788" y="444138"/>
          <a:ext cx="968972" cy="9689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D78459-B680-4292-ACC0-A605B3E1365B}">
      <dsp:nvSpPr>
        <dsp:cNvPr id="0" name=""/>
        <dsp:cNvSpPr/>
      </dsp:nvSpPr>
      <dsp:spPr>
        <a:xfrm>
          <a:off x="5179638" y="1740693"/>
          <a:ext cx="21532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pPr>
          <a:r>
            <a:rPr lang="en-GB" sz="1700" kern="1200"/>
            <a:t>Help patients with non-medical and social care issues</a:t>
          </a:r>
          <a:endParaRPr lang="en-US" sz="1700" kern="1200"/>
        </a:p>
      </dsp:txBody>
      <dsp:txXfrm>
        <a:off x="5179638" y="1740693"/>
        <a:ext cx="2153272" cy="720000"/>
      </dsp:txXfrm>
    </dsp:sp>
    <dsp:sp modelId="{43229D3C-249C-4701-9104-0AFC68E32245}">
      <dsp:nvSpPr>
        <dsp:cNvPr id="0" name=""/>
        <dsp:cNvSpPr/>
      </dsp:nvSpPr>
      <dsp:spPr>
        <a:xfrm>
          <a:off x="1976646" y="2999012"/>
          <a:ext cx="968972" cy="968972"/>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9D694F-B344-4DE2-8B6A-128C8C07A865}">
      <dsp:nvSpPr>
        <dsp:cNvPr id="0" name=""/>
        <dsp:cNvSpPr/>
      </dsp:nvSpPr>
      <dsp:spPr>
        <a:xfrm>
          <a:off x="1384496" y="4295567"/>
          <a:ext cx="21532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pPr>
          <a:r>
            <a:rPr lang="en-GB" sz="1700" kern="1200"/>
            <a:t>Get help from patients to meet targets and objectives</a:t>
          </a:r>
          <a:endParaRPr lang="en-US" sz="1700" kern="1200"/>
        </a:p>
      </dsp:txBody>
      <dsp:txXfrm>
        <a:off x="1384496" y="4295567"/>
        <a:ext cx="2153272" cy="720000"/>
      </dsp:txXfrm>
    </dsp:sp>
    <dsp:sp modelId="{6626F640-C550-40B4-B4E1-227C56183AEB}">
      <dsp:nvSpPr>
        <dsp:cNvPr id="0" name=""/>
        <dsp:cNvSpPr/>
      </dsp:nvSpPr>
      <dsp:spPr>
        <a:xfrm>
          <a:off x="4506741" y="2999012"/>
          <a:ext cx="968972" cy="968972"/>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14D718-F5F6-4915-BDE5-7811C58E9833}">
      <dsp:nvSpPr>
        <dsp:cNvPr id="0" name=""/>
        <dsp:cNvSpPr/>
      </dsp:nvSpPr>
      <dsp:spPr>
        <a:xfrm>
          <a:off x="3914591" y="4295567"/>
          <a:ext cx="215327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pPr>
          <a:r>
            <a:rPr lang="en-GB" sz="1700" kern="1200"/>
            <a:t>Have a forum to voice ideas and concerns</a:t>
          </a:r>
          <a:endParaRPr lang="en-US" sz="1700" kern="1200"/>
        </a:p>
      </dsp:txBody>
      <dsp:txXfrm>
        <a:off x="3914591" y="4295567"/>
        <a:ext cx="215327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6C1C7-2AF1-4931-8B94-CD09EF7EA22D}">
      <dsp:nvSpPr>
        <dsp:cNvPr id="0" name=""/>
        <dsp:cNvSpPr/>
      </dsp:nvSpPr>
      <dsp:spPr>
        <a:xfrm>
          <a:off x="3078" y="1124700"/>
          <a:ext cx="2197737" cy="1395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B5846B-0CA2-4E53-95A0-78C9D9FA7D5B}">
      <dsp:nvSpPr>
        <dsp:cNvPr id="0" name=""/>
        <dsp:cNvSpPr/>
      </dsp:nvSpPr>
      <dsp:spPr>
        <a:xfrm>
          <a:off x="247271" y="1356684"/>
          <a:ext cx="2197737" cy="13955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Childhood immunisations and 8-week check </a:t>
          </a:r>
          <a:endParaRPr lang="en-US" sz="2100" kern="1200" dirty="0"/>
        </a:p>
      </dsp:txBody>
      <dsp:txXfrm>
        <a:off x="288146" y="1397559"/>
        <a:ext cx="2115987" cy="1313813"/>
      </dsp:txXfrm>
    </dsp:sp>
    <dsp:sp modelId="{54BD3A44-E678-4644-8FFB-DE04C6DC8491}">
      <dsp:nvSpPr>
        <dsp:cNvPr id="0" name=""/>
        <dsp:cNvSpPr/>
      </dsp:nvSpPr>
      <dsp:spPr>
        <a:xfrm>
          <a:off x="2689201" y="1124700"/>
          <a:ext cx="2197737" cy="1395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E8EBB6-63D1-4881-816A-A16C08826267}">
      <dsp:nvSpPr>
        <dsp:cNvPr id="0" name=""/>
        <dsp:cNvSpPr/>
      </dsp:nvSpPr>
      <dsp:spPr>
        <a:xfrm>
          <a:off x="2933394" y="1356684"/>
          <a:ext cx="2197737" cy="13955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Complex </a:t>
          </a:r>
          <a:r>
            <a:rPr lang="en-GB" sz="2100" kern="1200" dirty="0" smtClean="0"/>
            <a:t>dressings and suture removals </a:t>
          </a:r>
          <a:endParaRPr lang="en-US" sz="2100" kern="1200" dirty="0"/>
        </a:p>
      </dsp:txBody>
      <dsp:txXfrm>
        <a:off x="2974269" y="1397559"/>
        <a:ext cx="2115987" cy="1313813"/>
      </dsp:txXfrm>
    </dsp:sp>
    <dsp:sp modelId="{20EF8C21-0BB8-4137-A103-F7484A8DA890}">
      <dsp:nvSpPr>
        <dsp:cNvPr id="0" name=""/>
        <dsp:cNvSpPr/>
      </dsp:nvSpPr>
      <dsp:spPr>
        <a:xfrm>
          <a:off x="5375324" y="1124700"/>
          <a:ext cx="2197737" cy="1395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17E632-B4B1-4FDE-BE13-E02686A31DD3}">
      <dsp:nvSpPr>
        <dsp:cNvPr id="0" name=""/>
        <dsp:cNvSpPr/>
      </dsp:nvSpPr>
      <dsp:spPr>
        <a:xfrm>
          <a:off x="5619517" y="1356684"/>
          <a:ext cx="2197737" cy="13955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Adult immunisations </a:t>
          </a:r>
          <a:r>
            <a:rPr lang="en-GB" sz="2100" kern="1200" dirty="0" smtClean="0"/>
            <a:t>and patient reviews</a:t>
          </a:r>
          <a:endParaRPr lang="en-US" sz="2100" kern="1200" dirty="0"/>
        </a:p>
      </dsp:txBody>
      <dsp:txXfrm>
        <a:off x="5660392" y="1397559"/>
        <a:ext cx="2115987" cy="1313813"/>
      </dsp:txXfrm>
    </dsp:sp>
    <dsp:sp modelId="{20B59984-94A4-4399-AFD5-2D836E7969B4}">
      <dsp:nvSpPr>
        <dsp:cNvPr id="0" name=""/>
        <dsp:cNvSpPr/>
      </dsp:nvSpPr>
      <dsp:spPr>
        <a:xfrm>
          <a:off x="8061447" y="1124700"/>
          <a:ext cx="2197737" cy="1395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4882E6-3C52-410F-82B6-2F6C270969C3}">
      <dsp:nvSpPr>
        <dsp:cNvPr id="0" name=""/>
        <dsp:cNvSpPr/>
      </dsp:nvSpPr>
      <dsp:spPr>
        <a:xfrm>
          <a:off x="8305640" y="1356684"/>
          <a:ext cx="2197737" cy="139556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Cervical screening </a:t>
          </a:r>
          <a:endParaRPr lang="en-US" sz="2100" kern="1200" dirty="0"/>
        </a:p>
      </dsp:txBody>
      <dsp:txXfrm>
        <a:off x="8346515" y="1397559"/>
        <a:ext cx="2115987" cy="13138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40262-19C3-4B59-8AEF-5A5EC2D17EF1}">
      <dsp:nvSpPr>
        <dsp:cNvPr id="0" name=""/>
        <dsp:cNvSpPr/>
      </dsp:nvSpPr>
      <dsp:spPr>
        <a:xfrm>
          <a:off x="1799092" y="138473"/>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ECE0A-ACCB-4559-8CC7-59F3BDFDF951}">
      <dsp:nvSpPr>
        <dsp:cNvPr id="0" name=""/>
        <dsp:cNvSpPr/>
      </dsp:nvSpPr>
      <dsp:spPr>
        <a:xfrm>
          <a:off x="2267092" y="606473"/>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3F3883-E82C-4016-A73C-FBE51AEF08D0}">
      <dsp:nvSpPr>
        <dsp:cNvPr id="0" name=""/>
        <dsp:cNvSpPr/>
      </dsp:nvSpPr>
      <dsp:spPr>
        <a:xfrm>
          <a:off x="323992" y="3018474"/>
          <a:ext cx="514619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90000"/>
            </a:lnSpc>
            <a:spcBef>
              <a:spcPct val="0"/>
            </a:spcBef>
            <a:spcAft>
              <a:spcPct val="35000"/>
            </a:spcAft>
            <a:defRPr cap="all"/>
          </a:pPr>
          <a:r>
            <a:rPr lang="en-GB" sz="1200" kern="1200" dirty="0">
              <a:latin typeface="+mn-lt"/>
            </a:rPr>
            <a:t>Routine vaccinations for babies and pre-school children </a:t>
          </a:r>
          <a:r>
            <a:rPr lang="en-GB" sz="1200" b="1" kern="1200" dirty="0">
              <a:latin typeface="+mn-lt"/>
            </a:rPr>
            <a:t>continuing as normal</a:t>
          </a:r>
        </a:p>
        <a:p>
          <a:pPr lvl="0" algn="ctr" defTabSz="533400">
            <a:lnSpc>
              <a:spcPct val="90000"/>
            </a:lnSpc>
            <a:spcBef>
              <a:spcPct val="0"/>
            </a:spcBef>
            <a:spcAft>
              <a:spcPct val="35000"/>
            </a:spcAft>
            <a:defRPr cap="all"/>
          </a:pPr>
          <a:r>
            <a:rPr lang="en-GB" sz="1200" kern="1200" dirty="0"/>
            <a:t/>
          </a:r>
          <a:br>
            <a:rPr lang="en-GB" sz="1200" kern="1200" dirty="0"/>
          </a:br>
          <a:endParaRPr lang="en-US" sz="1200" kern="1200" dirty="0"/>
        </a:p>
      </dsp:txBody>
      <dsp:txXfrm>
        <a:off x="323992" y="3018474"/>
        <a:ext cx="5146199" cy="720000"/>
      </dsp:txXfrm>
    </dsp:sp>
    <dsp:sp modelId="{5AFFD3C0-2ADE-4ABE-B9A3-5D562EDBB92B}">
      <dsp:nvSpPr>
        <dsp:cNvPr id="0" name=""/>
        <dsp:cNvSpPr/>
      </dsp:nvSpPr>
      <dsp:spPr>
        <a:xfrm>
          <a:off x="7632100" y="138473"/>
          <a:ext cx="2196000" cy="2196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6CD40A-40A7-489E-9487-5905B3B102AD}">
      <dsp:nvSpPr>
        <dsp:cNvPr id="0" name=""/>
        <dsp:cNvSpPr/>
      </dsp:nvSpPr>
      <dsp:spPr>
        <a:xfrm>
          <a:off x="8100100" y="606473"/>
          <a:ext cx="1260000" cy="126000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C623E4-73AE-4EF9-8F31-22B9FEFB6B81}">
      <dsp:nvSpPr>
        <dsp:cNvPr id="0" name=""/>
        <dsp:cNvSpPr/>
      </dsp:nvSpPr>
      <dsp:spPr>
        <a:xfrm>
          <a:off x="6100192" y="3018474"/>
          <a:ext cx="52598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90000"/>
            </a:lnSpc>
            <a:spcBef>
              <a:spcPct val="0"/>
            </a:spcBef>
            <a:spcAft>
              <a:spcPct val="35000"/>
            </a:spcAft>
            <a:defRPr cap="all"/>
          </a:pPr>
          <a:r>
            <a:rPr lang="en-GB" sz="1200" kern="1200" dirty="0"/>
            <a:t>For immunisations already completed, we need a copy of your red book emailed </a:t>
          </a:r>
          <a:r>
            <a:rPr lang="en-GB" sz="1200" b="1" kern="1200" dirty="0"/>
            <a:t>or</a:t>
          </a:r>
          <a:r>
            <a:rPr lang="en-GB" sz="1200" kern="1200" dirty="0"/>
            <a:t> sent via Dr. iQ</a:t>
          </a:r>
          <a:br>
            <a:rPr lang="en-GB" sz="1200" kern="1200" dirty="0"/>
          </a:br>
          <a:r>
            <a:rPr lang="en-GB" sz="1200" kern="1200" dirty="0"/>
            <a:t>(Parent can use own Dr iQ account to submit this via Online Consultation)</a:t>
          </a:r>
          <a:endParaRPr lang="en-US" sz="1200" kern="1200" dirty="0"/>
        </a:p>
      </dsp:txBody>
      <dsp:txXfrm>
        <a:off x="6100192" y="3018474"/>
        <a:ext cx="5259816"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10CE9-8AAB-41FB-9E76-65A32440C701}">
      <dsp:nvSpPr>
        <dsp:cNvPr id="0" name=""/>
        <dsp:cNvSpPr/>
      </dsp:nvSpPr>
      <dsp:spPr>
        <a:xfrm>
          <a:off x="0"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729F9-086A-4C83-B316-D142D9E4E3CF}">
      <dsp:nvSpPr>
        <dsp:cNvPr id="0" name=""/>
        <dsp:cNvSpPr/>
      </dsp:nvSpPr>
      <dsp:spPr>
        <a:xfrm>
          <a:off x="328612"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dirty="0" smtClean="0"/>
            <a:t>ECG and ABPM’s  </a:t>
          </a:r>
          <a:r>
            <a:rPr lang="en-GB" sz="2600" kern="1200" dirty="0"/>
            <a:t>(for urgent investigations only)</a:t>
          </a:r>
          <a:endParaRPr lang="en-US" sz="2600" kern="1200" dirty="0"/>
        </a:p>
      </dsp:txBody>
      <dsp:txXfrm>
        <a:off x="383617" y="1450847"/>
        <a:ext cx="2847502" cy="1768010"/>
      </dsp:txXfrm>
    </dsp:sp>
    <dsp:sp modelId="{57A20608-2260-46DB-B46D-4392D749C28F}">
      <dsp:nvSpPr>
        <dsp:cNvPr id="0" name=""/>
        <dsp:cNvSpPr/>
      </dsp:nvSpPr>
      <dsp:spPr>
        <a:xfrm>
          <a:off x="3614737"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C9CC64-6FB4-48AB-8921-C11FD3393BF4}">
      <dsp:nvSpPr>
        <dsp:cNvPr id="0" name=""/>
        <dsp:cNvSpPr/>
      </dsp:nvSpPr>
      <dsp:spPr>
        <a:xfrm>
          <a:off x="3943350"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kern="1200"/>
            <a:t>Phlebotomy (for urgent investigations only) </a:t>
          </a:r>
          <a:endParaRPr lang="en-US" sz="2600" kern="1200"/>
        </a:p>
      </dsp:txBody>
      <dsp:txXfrm>
        <a:off x="3998355" y="1450847"/>
        <a:ext cx="2847502" cy="1768010"/>
      </dsp:txXfrm>
    </dsp:sp>
    <dsp:sp modelId="{78008B2B-25DB-4853-8E76-00D2E22033F7}">
      <dsp:nvSpPr>
        <dsp:cNvPr id="0" name=""/>
        <dsp:cNvSpPr/>
      </dsp:nvSpPr>
      <dsp:spPr>
        <a:xfrm>
          <a:off x="7229475"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B44776-2BCB-4B96-9FA6-B72E4749FD3D}">
      <dsp:nvSpPr>
        <dsp:cNvPr id="0" name=""/>
        <dsp:cNvSpPr/>
      </dsp:nvSpPr>
      <dsp:spPr>
        <a:xfrm>
          <a:off x="7558087"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Reviews </a:t>
          </a:r>
          <a:r>
            <a:rPr lang="en-US" sz="2600" kern="1200" dirty="0" err="1" smtClean="0"/>
            <a:t>eg</a:t>
          </a:r>
          <a:r>
            <a:rPr lang="en-US" sz="2600" kern="1200" dirty="0" smtClean="0"/>
            <a:t> Diabetes/Asthma and NHS health Checks</a:t>
          </a:r>
          <a:endParaRPr lang="en-US" sz="2600" kern="1200" dirty="0"/>
        </a:p>
      </dsp:txBody>
      <dsp:txXfrm>
        <a:off x="7613092" y="1450847"/>
        <a:ext cx="2847502" cy="17680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9C0F77-F0C5-4E6D-99F5-69D3ACFF8B4F}">
      <dsp:nvSpPr>
        <dsp:cNvPr id="0" name=""/>
        <dsp:cNvSpPr/>
      </dsp:nvSpPr>
      <dsp:spPr>
        <a:xfrm>
          <a:off x="1138979" y="1206562"/>
          <a:ext cx="932563" cy="9325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F526C8-4E0F-4C74-A7E9-C6256B420CE1}">
      <dsp:nvSpPr>
        <dsp:cNvPr id="0" name=""/>
        <dsp:cNvSpPr/>
      </dsp:nvSpPr>
      <dsp:spPr>
        <a:xfrm>
          <a:off x="569079" y="243096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pPr>
          <a:r>
            <a:rPr lang="en-GB" sz="1800" kern="1200"/>
            <a:t>Intercom system in place</a:t>
          </a:r>
          <a:endParaRPr lang="en-US" sz="1800" kern="1200"/>
        </a:p>
      </dsp:txBody>
      <dsp:txXfrm>
        <a:off x="569079" y="2430961"/>
        <a:ext cx="2072362" cy="720000"/>
      </dsp:txXfrm>
    </dsp:sp>
    <dsp:sp modelId="{0F150D83-5CD2-49B0-BEF0-BA96FD9C5B22}">
      <dsp:nvSpPr>
        <dsp:cNvPr id="0" name=""/>
        <dsp:cNvSpPr/>
      </dsp:nvSpPr>
      <dsp:spPr>
        <a:xfrm>
          <a:off x="3574005" y="1206562"/>
          <a:ext cx="932563" cy="9325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7F417A-3B82-4506-BC58-8F24AE9ACA16}">
      <dsp:nvSpPr>
        <dsp:cNvPr id="0" name=""/>
        <dsp:cNvSpPr/>
      </dsp:nvSpPr>
      <dsp:spPr>
        <a:xfrm>
          <a:off x="3004105" y="243096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pPr>
          <a:r>
            <a:rPr lang="en-GB" sz="1800" kern="1200"/>
            <a:t>Social distancing measures </a:t>
          </a:r>
          <a:endParaRPr lang="en-US" sz="1800" kern="1200"/>
        </a:p>
      </dsp:txBody>
      <dsp:txXfrm>
        <a:off x="3004105" y="2430961"/>
        <a:ext cx="2072362" cy="720000"/>
      </dsp:txXfrm>
    </dsp:sp>
    <dsp:sp modelId="{26466870-A4EA-4422-AA19-60CB7BA65D59}">
      <dsp:nvSpPr>
        <dsp:cNvPr id="0" name=""/>
        <dsp:cNvSpPr/>
      </dsp:nvSpPr>
      <dsp:spPr>
        <a:xfrm>
          <a:off x="6009031" y="1206562"/>
          <a:ext cx="932563" cy="93256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FA477F-717F-42C6-8C45-915D0E12737A}">
      <dsp:nvSpPr>
        <dsp:cNvPr id="0" name=""/>
        <dsp:cNvSpPr/>
      </dsp:nvSpPr>
      <dsp:spPr>
        <a:xfrm>
          <a:off x="5439131" y="243096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pPr>
          <a:r>
            <a:rPr lang="en-GB" sz="1800" kern="1200"/>
            <a:t>Daily telephone consultations </a:t>
          </a:r>
          <a:endParaRPr lang="en-US" sz="1800" kern="1200"/>
        </a:p>
      </dsp:txBody>
      <dsp:txXfrm>
        <a:off x="5439131" y="2430961"/>
        <a:ext cx="2072362" cy="720000"/>
      </dsp:txXfrm>
    </dsp:sp>
    <dsp:sp modelId="{2E5F5465-7A5D-4029-AE80-E2F9C7AAE364}">
      <dsp:nvSpPr>
        <dsp:cNvPr id="0" name=""/>
        <dsp:cNvSpPr/>
      </dsp:nvSpPr>
      <dsp:spPr>
        <a:xfrm>
          <a:off x="8444057" y="1206562"/>
          <a:ext cx="932563" cy="93256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D811AC-A058-4A6F-BE9C-04174F3840F5}">
      <dsp:nvSpPr>
        <dsp:cNvPr id="0" name=""/>
        <dsp:cNvSpPr/>
      </dsp:nvSpPr>
      <dsp:spPr>
        <a:xfrm>
          <a:off x="7874157" y="243096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pPr>
          <a:r>
            <a:rPr lang="en-GB" sz="1800" kern="1200" dirty="0" smtClean="0"/>
            <a:t>Dr IQ e-consultation platform </a:t>
          </a:r>
          <a:endParaRPr lang="en-US" sz="1800" kern="1200" dirty="0"/>
        </a:p>
      </dsp:txBody>
      <dsp:txXfrm>
        <a:off x="7874157" y="2430961"/>
        <a:ext cx="2072362"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5AAFC-2157-4CCE-97F6-83F575316E0C}">
      <dsp:nvSpPr>
        <dsp:cNvPr id="0" name=""/>
        <dsp:cNvSpPr/>
      </dsp:nvSpPr>
      <dsp:spPr>
        <a:xfrm>
          <a:off x="0" y="4273"/>
          <a:ext cx="8726838" cy="910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63C74E-9703-4B70-9451-68F9042BE9DA}">
      <dsp:nvSpPr>
        <dsp:cNvPr id="0" name=""/>
        <dsp:cNvSpPr/>
      </dsp:nvSpPr>
      <dsp:spPr>
        <a:xfrm>
          <a:off x="275379" y="209101"/>
          <a:ext cx="500689" cy="50068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ABBD0E-D3E5-4618-8ECD-30ED54E199BA}">
      <dsp:nvSpPr>
        <dsp:cNvPr id="0" name=""/>
        <dsp:cNvSpPr/>
      </dsp:nvSpPr>
      <dsp:spPr>
        <a:xfrm>
          <a:off x="1051447" y="4273"/>
          <a:ext cx="7675390" cy="91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45" tIns="96345" rIns="96345" bIns="96345" numCol="1" spcCol="1270" anchor="ctr" anchorCtr="0">
          <a:noAutofit/>
        </a:bodyPr>
        <a:lstStyle/>
        <a:p>
          <a:pPr lvl="0" algn="l" defTabSz="711200">
            <a:lnSpc>
              <a:spcPct val="100000"/>
            </a:lnSpc>
            <a:spcBef>
              <a:spcPct val="0"/>
            </a:spcBef>
            <a:spcAft>
              <a:spcPct val="35000"/>
            </a:spcAft>
          </a:pPr>
          <a:r>
            <a:rPr lang="en-GB" sz="1600" kern="1200" dirty="0"/>
            <a:t>Prescription requests sent to your nominated pharmacy on same day </a:t>
          </a:r>
          <a:br>
            <a:rPr lang="en-GB" sz="1600" kern="1200" dirty="0"/>
          </a:br>
          <a:endParaRPr lang="en-US" sz="1600" kern="1200" dirty="0"/>
        </a:p>
      </dsp:txBody>
      <dsp:txXfrm>
        <a:off x="1051447" y="4273"/>
        <a:ext cx="7675390" cy="910344"/>
      </dsp:txXfrm>
    </dsp:sp>
    <dsp:sp modelId="{641CEE97-6246-4F77-B0EC-DD7E0EA2E71A}">
      <dsp:nvSpPr>
        <dsp:cNvPr id="0" name=""/>
        <dsp:cNvSpPr/>
      </dsp:nvSpPr>
      <dsp:spPr>
        <a:xfrm>
          <a:off x="0" y="1142204"/>
          <a:ext cx="8726838" cy="910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83285-32F1-4D0E-937C-08B013CF8A5B}">
      <dsp:nvSpPr>
        <dsp:cNvPr id="0" name=""/>
        <dsp:cNvSpPr/>
      </dsp:nvSpPr>
      <dsp:spPr>
        <a:xfrm>
          <a:off x="275379" y="1347032"/>
          <a:ext cx="500689" cy="50068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9C240B-F971-47C5-9B5B-157085970B93}">
      <dsp:nvSpPr>
        <dsp:cNvPr id="0" name=""/>
        <dsp:cNvSpPr/>
      </dsp:nvSpPr>
      <dsp:spPr>
        <a:xfrm>
          <a:off x="1051447" y="1142204"/>
          <a:ext cx="7675390" cy="91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45" tIns="96345" rIns="96345" bIns="96345" numCol="1" spcCol="1270" anchor="ctr" anchorCtr="0">
          <a:noAutofit/>
        </a:bodyPr>
        <a:lstStyle/>
        <a:p>
          <a:pPr lvl="0" algn="l" defTabSz="711200">
            <a:lnSpc>
              <a:spcPct val="100000"/>
            </a:lnSpc>
            <a:spcBef>
              <a:spcPct val="0"/>
            </a:spcBef>
            <a:spcAft>
              <a:spcPct val="35000"/>
            </a:spcAft>
          </a:pPr>
          <a:r>
            <a:rPr lang="en-GB" sz="1600" kern="1200" dirty="0"/>
            <a:t>Online consultations responded to by a clinician as soon as possible on the same day </a:t>
          </a:r>
          <a:br>
            <a:rPr lang="en-GB" sz="1600" kern="1200" dirty="0"/>
          </a:br>
          <a:endParaRPr lang="en-US" sz="1600" kern="1200" dirty="0"/>
        </a:p>
      </dsp:txBody>
      <dsp:txXfrm>
        <a:off x="1051447" y="1142204"/>
        <a:ext cx="7675390" cy="910344"/>
      </dsp:txXfrm>
    </dsp:sp>
    <dsp:sp modelId="{71E8AA6D-E6FD-45F5-865E-C7E0B7CC1922}">
      <dsp:nvSpPr>
        <dsp:cNvPr id="0" name=""/>
        <dsp:cNvSpPr/>
      </dsp:nvSpPr>
      <dsp:spPr>
        <a:xfrm>
          <a:off x="0" y="2280135"/>
          <a:ext cx="8726838" cy="910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D0580A-AF31-4192-9B85-B8D6C62FD120}">
      <dsp:nvSpPr>
        <dsp:cNvPr id="0" name=""/>
        <dsp:cNvSpPr/>
      </dsp:nvSpPr>
      <dsp:spPr>
        <a:xfrm>
          <a:off x="275379" y="2484962"/>
          <a:ext cx="500689" cy="50068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82090A-FEDC-42E7-8588-35B5227F5B10}">
      <dsp:nvSpPr>
        <dsp:cNvPr id="0" name=""/>
        <dsp:cNvSpPr/>
      </dsp:nvSpPr>
      <dsp:spPr>
        <a:xfrm>
          <a:off x="1051447" y="2280135"/>
          <a:ext cx="7675390" cy="91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45" tIns="96345" rIns="96345" bIns="96345" numCol="1" spcCol="1270" anchor="ctr" anchorCtr="0">
          <a:noAutofit/>
        </a:bodyPr>
        <a:lstStyle/>
        <a:p>
          <a:pPr lvl="0" algn="l" defTabSz="711200">
            <a:lnSpc>
              <a:spcPct val="100000"/>
            </a:lnSpc>
            <a:spcBef>
              <a:spcPct val="0"/>
            </a:spcBef>
            <a:spcAft>
              <a:spcPct val="35000"/>
            </a:spcAft>
          </a:pPr>
          <a:r>
            <a:rPr lang="en-GB" sz="1600" kern="1200" dirty="0"/>
            <a:t>Access to care seven days a week  </a:t>
          </a:r>
          <a:br>
            <a:rPr lang="en-GB" sz="1600" kern="1200" dirty="0"/>
          </a:br>
          <a:endParaRPr lang="en-US" sz="1600" kern="1200" dirty="0"/>
        </a:p>
      </dsp:txBody>
      <dsp:txXfrm>
        <a:off x="1051447" y="2280135"/>
        <a:ext cx="7675390" cy="910344"/>
      </dsp:txXfrm>
    </dsp:sp>
    <dsp:sp modelId="{71028DB9-5F07-47D4-859B-6CF2D096DE72}">
      <dsp:nvSpPr>
        <dsp:cNvPr id="0" name=""/>
        <dsp:cNvSpPr/>
      </dsp:nvSpPr>
      <dsp:spPr>
        <a:xfrm>
          <a:off x="0" y="3418065"/>
          <a:ext cx="8726838" cy="910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EA6599-F6E8-4DB7-B586-BBA41DED0534}">
      <dsp:nvSpPr>
        <dsp:cNvPr id="0" name=""/>
        <dsp:cNvSpPr/>
      </dsp:nvSpPr>
      <dsp:spPr>
        <a:xfrm>
          <a:off x="275379" y="3622893"/>
          <a:ext cx="500689" cy="50068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E53148-6993-42F9-B8D8-8162902A2BA9}">
      <dsp:nvSpPr>
        <dsp:cNvPr id="0" name=""/>
        <dsp:cNvSpPr/>
      </dsp:nvSpPr>
      <dsp:spPr>
        <a:xfrm>
          <a:off x="1051447" y="3418065"/>
          <a:ext cx="7675390" cy="91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45" tIns="96345" rIns="96345" bIns="96345" numCol="1" spcCol="1270" anchor="ctr" anchorCtr="0">
          <a:noAutofit/>
        </a:bodyPr>
        <a:lstStyle/>
        <a:p>
          <a:pPr lvl="0" algn="l" defTabSz="711200">
            <a:lnSpc>
              <a:spcPct val="100000"/>
            </a:lnSpc>
            <a:spcBef>
              <a:spcPct val="0"/>
            </a:spcBef>
            <a:spcAft>
              <a:spcPct val="35000"/>
            </a:spcAft>
          </a:pPr>
          <a:r>
            <a:rPr lang="en-GB" sz="1600" kern="1200" dirty="0"/>
            <a:t>More access available on Dr. iQ </a:t>
          </a:r>
          <a:br>
            <a:rPr lang="en-GB" sz="1600" kern="1200" dirty="0"/>
          </a:br>
          <a:endParaRPr lang="en-US" sz="1600" kern="1200" dirty="0"/>
        </a:p>
      </dsp:txBody>
      <dsp:txXfrm>
        <a:off x="1051447" y="3418065"/>
        <a:ext cx="7675390" cy="910344"/>
      </dsp:txXfrm>
    </dsp:sp>
    <dsp:sp modelId="{B6393EEC-33B5-4001-834C-CE4337246B74}">
      <dsp:nvSpPr>
        <dsp:cNvPr id="0" name=""/>
        <dsp:cNvSpPr/>
      </dsp:nvSpPr>
      <dsp:spPr>
        <a:xfrm>
          <a:off x="0" y="4555996"/>
          <a:ext cx="8726838" cy="910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8D91B1-DE4C-43FE-9982-53C51DEFA608}">
      <dsp:nvSpPr>
        <dsp:cNvPr id="0" name=""/>
        <dsp:cNvSpPr/>
      </dsp:nvSpPr>
      <dsp:spPr>
        <a:xfrm>
          <a:off x="275379" y="4760824"/>
          <a:ext cx="500689" cy="500689"/>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E7D049-7842-44C5-B227-B5AD98C1AC99}">
      <dsp:nvSpPr>
        <dsp:cNvPr id="0" name=""/>
        <dsp:cNvSpPr/>
      </dsp:nvSpPr>
      <dsp:spPr>
        <a:xfrm>
          <a:off x="1051447" y="4555996"/>
          <a:ext cx="7675390" cy="91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345" tIns="96345" rIns="96345" bIns="96345" numCol="1" spcCol="1270" anchor="ctr" anchorCtr="0">
          <a:noAutofit/>
        </a:bodyPr>
        <a:lstStyle/>
        <a:p>
          <a:pPr lvl="0" algn="l" defTabSz="711200">
            <a:lnSpc>
              <a:spcPct val="100000"/>
            </a:lnSpc>
            <a:spcBef>
              <a:spcPct val="0"/>
            </a:spcBef>
            <a:spcAft>
              <a:spcPct val="35000"/>
            </a:spcAft>
          </a:pPr>
          <a:r>
            <a:rPr lang="en-GB" sz="1600" kern="1200"/>
            <a:t>Consult on behalf of your child </a:t>
          </a:r>
          <a:br>
            <a:rPr lang="en-GB" sz="1600" kern="1200"/>
          </a:br>
          <a:endParaRPr lang="en-US" sz="1600" kern="1200" dirty="0"/>
        </a:p>
      </dsp:txBody>
      <dsp:txXfrm>
        <a:off x="1051447" y="4555996"/>
        <a:ext cx="7675390" cy="91034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9/28/2021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152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9/28/2021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4899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9/28/2021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2530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9/28/2021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2368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9/28/2021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6588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9/28/2021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450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9/28/2021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1228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9/28/2021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1353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9/28/2021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9400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9/28/2021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4779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9/28/2021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9862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9/28/2021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84710779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wlccg.ech@nhs.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3">
            <a:extLst>
              <a:ext uri="{FF2B5EF4-FFF2-40B4-BE49-F238E27FC236}">
                <a16:creationId xmlns:a16="http://schemas.microsoft.com/office/drawing/2014/main" id="{55666830-9A19-4E01-8505-D6C7F9AC56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EA2C639-24B6-4A6D-9E60-C36B95D6F89A}"/>
              </a:ext>
            </a:extLst>
          </p:cNvPr>
          <p:cNvPicPr>
            <a:picLocks noChangeAspect="1"/>
          </p:cNvPicPr>
          <p:nvPr/>
        </p:nvPicPr>
        <p:blipFill rotWithShape="1">
          <a:blip r:embed="rId2"/>
          <a:srcRect r="21926"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44" name="Freeform: Shape 35">
            <a:extLst>
              <a:ext uri="{FF2B5EF4-FFF2-40B4-BE49-F238E27FC236}">
                <a16:creationId xmlns:a16="http://schemas.microsoft.com/office/drawing/2014/main" id="{AE9FC877-7FB6-4D22-9988-35420644E2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5" name="Freeform: Shape 37">
            <a:extLst>
              <a:ext uri="{FF2B5EF4-FFF2-40B4-BE49-F238E27FC236}">
                <a16:creationId xmlns:a16="http://schemas.microsoft.com/office/drawing/2014/main" id="{E41809D1-F12E-46BB-B804-5F209D325E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478DF6-3F1A-4E01-B797-D0230DE70DB4}"/>
              </a:ext>
            </a:extLst>
          </p:cNvPr>
          <p:cNvSpPr>
            <a:spLocks noGrp="1"/>
          </p:cNvSpPr>
          <p:nvPr>
            <p:ph type="ctrTitle"/>
          </p:nvPr>
        </p:nvSpPr>
        <p:spPr>
          <a:xfrm>
            <a:off x="477981" y="1122363"/>
            <a:ext cx="4023360" cy="3204134"/>
          </a:xfrm>
        </p:spPr>
        <p:txBody>
          <a:bodyPr anchor="b">
            <a:normAutofit/>
          </a:bodyPr>
          <a:lstStyle/>
          <a:p>
            <a:r>
              <a:rPr lang="en-GB" sz="4800" dirty="0" smtClean="0"/>
              <a:t>Earls Court H&amp;W Centre PPG </a:t>
            </a:r>
            <a:endParaRPr lang="en-GB" sz="4800" dirty="0"/>
          </a:p>
        </p:txBody>
      </p:sp>
      <p:sp>
        <p:nvSpPr>
          <p:cNvPr id="3" name="Subtitle 2">
            <a:extLst>
              <a:ext uri="{FF2B5EF4-FFF2-40B4-BE49-F238E27FC236}">
                <a16:creationId xmlns:a16="http://schemas.microsoft.com/office/drawing/2014/main" id="{472F02B9-F560-4DF3-8902-480422D38025}"/>
              </a:ext>
            </a:extLst>
          </p:cNvPr>
          <p:cNvSpPr>
            <a:spLocks noGrp="1"/>
          </p:cNvSpPr>
          <p:nvPr>
            <p:ph type="subTitle" idx="1"/>
          </p:nvPr>
        </p:nvSpPr>
        <p:spPr>
          <a:xfrm>
            <a:off x="132080" y="4872922"/>
            <a:ext cx="4369261" cy="1208141"/>
          </a:xfrm>
        </p:spPr>
        <p:txBody>
          <a:bodyPr>
            <a:normAutofit/>
          </a:bodyPr>
          <a:lstStyle/>
          <a:p>
            <a:r>
              <a:rPr lang="en-GB" sz="2000" dirty="0"/>
              <a:t>Patient Participation Group Meeting </a:t>
            </a:r>
          </a:p>
          <a:p>
            <a:r>
              <a:rPr lang="en-GB" sz="2000" dirty="0" smtClean="0"/>
              <a:t>Friday 19</a:t>
            </a:r>
            <a:r>
              <a:rPr lang="en-GB" sz="2000" baseline="30000" dirty="0" smtClean="0"/>
              <a:t>th</a:t>
            </a:r>
            <a:r>
              <a:rPr lang="en-GB" sz="2000" dirty="0" smtClean="0"/>
              <a:t> </a:t>
            </a:r>
            <a:r>
              <a:rPr lang="en-GB" sz="2000" dirty="0" smtClean="0"/>
              <a:t>Feb </a:t>
            </a:r>
            <a:r>
              <a:rPr lang="en-GB" sz="2000" dirty="0" smtClean="0"/>
              <a:t>2021</a:t>
            </a:r>
            <a:endParaRPr lang="en-GB" sz="2000" dirty="0"/>
          </a:p>
        </p:txBody>
      </p:sp>
      <p:sp>
        <p:nvSpPr>
          <p:cNvPr id="46" name="Rectangle 39">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007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7E25DB-4701-4F76-B8D4-DCD1A5A262E4}"/>
              </a:ext>
            </a:extLst>
          </p:cNvPr>
          <p:cNvSpPr>
            <a:spLocks noGrp="1"/>
          </p:cNvSpPr>
          <p:nvPr>
            <p:ph type="title"/>
          </p:nvPr>
        </p:nvSpPr>
        <p:spPr>
          <a:xfrm>
            <a:off x="841248" y="256032"/>
            <a:ext cx="10506456" cy="1014984"/>
          </a:xfrm>
        </p:spPr>
        <p:txBody>
          <a:bodyPr anchor="b">
            <a:normAutofit/>
          </a:bodyPr>
          <a:lstStyle/>
          <a:p>
            <a:r>
              <a:rPr lang="en-GB" dirty="0"/>
              <a:t>New ways of working</a:t>
            </a:r>
          </a:p>
        </p:txBody>
      </p:sp>
      <p:sp>
        <p:nvSpPr>
          <p:cNvPr id="11" name="Rectangle 10">
            <a:extLst>
              <a:ext uri="{FF2B5EF4-FFF2-40B4-BE49-F238E27FC236}">
                <a16:creationId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FA74CB1-6D2B-48B0-BD06-DE4376821905}"/>
              </a:ext>
            </a:extLst>
          </p:cNvPr>
          <p:cNvGraphicFramePr>
            <a:graphicFrameLocks noGrp="1"/>
          </p:cNvGraphicFramePr>
          <p:nvPr>
            <p:ph idx="1"/>
            <p:extLst>
              <p:ext uri="{D42A27DB-BD31-4B8C-83A1-F6EECF244321}">
                <p14:modId xmlns:p14="http://schemas.microsoft.com/office/powerpoint/2010/main" val="1915330385"/>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4AD29B6-BF3B-4407-9E75-52DF8E3B29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55F8BA08-3E38-4B70-B93A-74F08E0922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357F1B33-79AB-4A71-8CEC-4546D709B8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874481"/>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D026398D-B147-4AA0-B3D6-5E51AC744D87}"/>
              </a:ext>
            </a:extLst>
          </p:cNvPr>
          <p:cNvGraphicFramePr>
            <a:graphicFrameLocks noGrp="1"/>
          </p:cNvGraphicFramePr>
          <p:nvPr>
            <p:ph idx="1"/>
            <p:extLst>
              <p:ext uri="{D42A27DB-BD31-4B8C-83A1-F6EECF244321}">
                <p14:modId xmlns:p14="http://schemas.microsoft.com/office/powerpoint/2010/main" val="2377570614"/>
              </p:ext>
            </p:extLst>
          </p:nvPr>
        </p:nvGraphicFramePr>
        <p:xfrm>
          <a:off x="2790826" y="491217"/>
          <a:ext cx="8726838" cy="5470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 name="Picture 22">
            <a:extLst>
              <a:ext uri="{FF2B5EF4-FFF2-40B4-BE49-F238E27FC236}">
                <a16:creationId xmlns:a16="http://schemas.microsoft.com/office/drawing/2014/main" id="{9D556E66-D8AB-41FC-9C50-131D942843C0}"/>
              </a:ext>
            </a:extLst>
          </p:cNvPr>
          <p:cNvPicPr>
            <a:picLocks noChangeAspect="1"/>
          </p:cNvPicPr>
          <p:nvPr/>
        </p:nvPicPr>
        <p:blipFill>
          <a:blip r:embed="rId7"/>
          <a:stretch>
            <a:fillRect/>
          </a:stretch>
        </p:blipFill>
        <p:spPr>
          <a:xfrm>
            <a:off x="425937" y="1841260"/>
            <a:ext cx="2364889" cy="2364889"/>
          </a:xfrm>
          <a:prstGeom prst="rect">
            <a:avLst/>
          </a:prstGeom>
        </p:spPr>
      </p:pic>
    </p:spTree>
    <p:extLst>
      <p:ext uri="{BB962C8B-B14F-4D97-AF65-F5344CB8AC3E}">
        <p14:creationId xmlns:p14="http://schemas.microsoft.com/office/powerpoint/2010/main" val="211905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06CE56-3881-4ADA-8CEF-D18B02C242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9F3C543-62EC-4433-9C93-A2CD8764E9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5DCB5928-DC7D-4612-9922-441966E156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682C1161-1736-45EC-99B7-33F3CAE9D5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84D4DDB8-B68F-45B0-9F62-C4279996F6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16C116-CEA1-4854-9D71-14AF8744CB48}"/>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Useful Numbers</a:t>
            </a:r>
          </a:p>
        </p:txBody>
      </p:sp>
      <p:sp>
        <p:nvSpPr>
          <p:cNvPr id="21" name="Rectangle 20">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close up of a device&#10;&#10;Description automatically generated">
            <a:extLst>
              <a:ext uri="{FF2B5EF4-FFF2-40B4-BE49-F238E27FC236}">
                <a16:creationId xmlns:a16="http://schemas.microsoft.com/office/drawing/2014/main" id="{0BCE942F-B6AC-444F-8A90-1EB0D246C936}"/>
              </a:ext>
            </a:extLst>
          </p:cNvPr>
          <p:cNvPicPr>
            <a:picLocks noChangeAspect="1"/>
          </p:cNvPicPr>
          <p:nvPr/>
        </p:nvPicPr>
        <p:blipFill>
          <a:blip r:embed="rId2"/>
          <a:stretch>
            <a:fillRect/>
          </a:stretch>
        </p:blipFill>
        <p:spPr>
          <a:xfrm>
            <a:off x="5870472" y="625684"/>
            <a:ext cx="5496604" cy="5455380"/>
          </a:xfrm>
          <a:prstGeom prst="rect">
            <a:avLst/>
          </a:prstGeom>
        </p:spPr>
      </p:pic>
    </p:spTree>
    <p:extLst>
      <p:ext uri="{BB962C8B-B14F-4D97-AF65-F5344CB8AC3E}">
        <p14:creationId xmlns:p14="http://schemas.microsoft.com/office/powerpoint/2010/main" val="3262660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17517EF-BD4D-4055-BDB4-A322C53568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ADDB668-2CA4-4D2B-9C34-3487CA330B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7BADDA-6DCD-4DB0-9D7F-CB118D4B5FBB}"/>
              </a:ext>
            </a:extLst>
          </p:cNvPr>
          <p:cNvSpPr>
            <a:spLocks noGrp="1"/>
          </p:cNvSpPr>
          <p:nvPr>
            <p:ph type="title"/>
          </p:nvPr>
        </p:nvSpPr>
        <p:spPr>
          <a:xfrm>
            <a:off x="901690" y="405575"/>
            <a:ext cx="6430414" cy="1371600"/>
          </a:xfrm>
        </p:spPr>
        <p:txBody>
          <a:bodyPr vert="horz" lIns="91440" tIns="45720" rIns="91440" bIns="45720" rtlCol="0" anchor="ctr">
            <a:normAutofit/>
          </a:bodyPr>
          <a:lstStyle/>
          <a:p>
            <a:r>
              <a:rPr lang="en-US" dirty="0"/>
              <a:t>Questions </a:t>
            </a:r>
          </a:p>
        </p:txBody>
      </p:sp>
      <p:sp>
        <p:nvSpPr>
          <p:cNvPr id="17" name="Rectangle 16">
            <a:extLst>
              <a:ext uri="{FF2B5EF4-FFF2-40B4-BE49-F238E27FC236}">
                <a16:creationId xmlns:a16="http://schemas.microsoft.com/office/drawing/2014/main" id="{2568BC19-F052-4108-93E1-6A3D1DEC07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5FD337D-4D6B-4C8B-B6F5-121097E0988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Questions">
            <a:extLst>
              <a:ext uri="{FF2B5EF4-FFF2-40B4-BE49-F238E27FC236}">
                <a16:creationId xmlns:a16="http://schemas.microsoft.com/office/drawing/2014/main" id="{2F2F5B8E-B5CE-4F2A-AEFA-F9CECE8C9F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994612" y="2091095"/>
            <a:ext cx="4206240" cy="4206240"/>
          </a:xfrm>
          <a:prstGeom prst="rect">
            <a:avLst/>
          </a:prstGeom>
        </p:spPr>
      </p:pic>
    </p:spTree>
    <p:extLst>
      <p:ext uri="{BB962C8B-B14F-4D97-AF65-F5344CB8AC3E}">
        <p14:creationId xmlns:p14="http://schemas.microsoft.com/office/powerpoint/2010/main" val="112109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Meeting details – what happened</a:t>
            </a:r>
            <a:endParaRPr lang="en-GB" dirty="0"/>
          </a:p>
        </p:txBody>
      </p:sp>
      <p:sp>
        <p:nvSpPr>
          <p:cNvPr id="3" name="Content Placeholder 2"/>
          <p:cNvSpPr>
            <a:spLocks noGrp="1"/>
          </p:cNvSpPr>
          <p:nvPr>
            <p:ph idx="1"/>
          </p:nvPr>
        </p:nvSpPr>
        <p:spPr/>
        <p:txBody>
          <a:bodyPr>
            <a:normAutofit fontScale="55000" lnSpcReduction="20000"/>
          </a:bodyPr>
          <a:lstStyle/>
          <a:p>
            <a:pPr>
              <a:buFontTx/>
              <a:buChar char="-"/>
            </a:pPr>
            <a:r>
              <a:rPr lang="en-GB" dirty="0" smtClean="0"/>
              <a:t>Lots </a:t>
            </a:r>
            <a:r>
              <a:rPr lang="en-GB" dirty="0" smtClean="0"/>
              <a:t>of questions asked regarding the Covid vaccination rollout and when patients would be called for the 2</a:t>
            </a:r>
            <a:r>
              <a:rPr lang="en-GB" baseline="30000" dirty="0" smtClean="0"/>
              <a:t>nd</a:t>
            </a:r>
            <a:r>
              <a:rPr lang="en-GB" dirty="0" smtClean="0"/>
              <a:t> dose</a:t>
            </a:r>
          </a:p>
          <a:p>
            <a:pPr>
              <a:buFontTx/>
              <a:buChar char="-"/>
            </a:pPr>
            <a:r>
              <a:rPr lang="en-GB" dirty="0" smtClean="0"/>
              <a:t>Patient had to be reminded that we were unable to discuss individual healthcare questions and for that patients should contact the practice separately</a:t>
            </a:r>
          </a:p>
          <a:p>
            <a:pPr>
              <a:buFontTx/>
              <a:buChar char="-"/>
            </a:pPr>
            <a:r>
              <a:rPr lang="en-GB" dirty="0" smtClean="0"/>
              <a:t>Some questions asked re changes in the Practices since Operose came on board. Patients reassured that there would be no changes and it was business as usual </a:t>
            </a:r>
          </a:p>
          <a:p>
            <a:pPr>
              <a:buFontTx/>
              <a:buChar char="-"/>
            </a:pPr>
            <a:r>
              <a:rPr lang="en-GB" dirty="0" smtClean="0"/>
              <a:t>Overall the patients who attended were really happy with the meeting and the information they were given regarding the services the practices are offering and why they should be coming in, especially for smears/</a:t>
            </a:r>
            <a:r>
              <a:rPr lang="en-GB" dirty="0" err="1" smtClean="0"/>
              <a:t>imms</a:t>
            </a:r>
            <a:r>
              <a:rPr lang="en-GB" dirty="0" smtClean="0"/>
              <a:t> </a:t>
            </a:r>
            <a:r>
              <a:rPr lang="en-GB" dirty="0" err="1" smtClean="0"/>
              <a:t>etc</a:t>
            </a:r>
            <a:endParaRPr lang="en-GB" dirty="0" smtClean="0"/>
          </a:p>
          <a:p>
            <a:pPr>
              <a:buFontTx/>
              <a:buChar char="-"/>
            </a:pPr>
            <a:r>
              <a:rPr lang="en-GB" dirty="0" smtClean="0"/>
              <a:t>Patients were also informed how to access their medical records and what they needed to do to be able to do this</a:t>
            </a:r>
          </a:p>
          <a:p>
            <a:pPr>
              <a:buFontTx/>
              <a:buChar char="-"/>
            </a:pPr>
            <a:r>
              <a:rPr lang="en-GB" dirty="0" smtClean="0"/>
              <a:t>Next meeting set for </a:t>
            </a:r>
            <a:r>
              <a:rPr lang="en-GB" dirty="0" smtClean="0"/>
              <a:t>May </a:t>
            </a:r>
            <a:r>
              <a:rPr lang="en-GB" dirty="0" smtClean="0"/>
              <a:t>and patients informed that those who have said they want to be an active part of the PPG for both sites will be emailed in advance with the details and a copy of the agenda </a:t>
            </a:r>
            <a:endParaRPr lang="en-GB" dirty="0"/>
          </a:p>
        </p:txBody>
      </p:sp>
    </p:spTree>
    <p:extLst>
      <p:ext uri="{BB962C8B-B14F-4D97-AF65-F5344CB8AC3E}">
        <p14:creationId xmlns:p14="http://schemas.microsoft.com/office/powerpoint/2010/main" val="327201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EABC58-EDC0-4FC0-A27C-96AD8CC32FBD}"/>
              </a:ext>
            </a:extLst>
          </p:cNvPr>
          <p:cNvSpPr>
            <a:spLocks noGrp="1"/>
          </p:cNvSpPr>
          <p:nvPr>
            <p:ph type="title"/>
          </p:nvPr>
        </p:nvSpPr>
        <p:spPr>
          <a:xfrm>
            <a:off x="621792" y="1161288"/>
            <a:ext cx="3602736" cy="4526280"/>
          </a:xfrm>
        </p:spPr>
        <p:txBody>
          <a:bodyPr>
            <a:normAutofit/>
          </a:bodyPr>
          <a:lstStyle/>
          <a:p>
            <a:r>
              <a:rPr lang="en-GB" dirty="0"/>
              <a:t>Today’s Agenda</a:t>
            </a:r>
          </a:p>
        </p:txBody>
      </p:sp>
      <p:sp>
        <p:nvSpPr>
          <p:cNvPr id="14" name="Rectangle 13">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DE1CADF-FFD6-4B7E-AE05-C42055BEB795}"/>
              </a:ext>
            </a:extLst>
          </p:cNvPr>
          <p:cNvSpPr>
            <a:spLocks noGrp="1"/>
          </p:cNvSpPr>
          <p:nvPr>
            <p:ph idx="1"/>
          </p:nvPr>
        </p:nvSpPr>
        <p:spPr>
          <a:xfrm>
            <a:off x="5434149" y="932688"/>
            <a:ext cx="5916603" cy="4992624"/>
          </a:xfrm>
        </p:spPr>
        <p:txBody>
          <a:bodyPr anchor="ctr">
            <a:normAutofit/>
          </a:bodyPr>
          <a:lstStyle/>
          <a:p>
            <a:r>
              <a:rPr lang="en-GB" sz="1800" dirty="0"/>
              <a:t>Introduction  </a:t>
            </a:r>
          </a:p>
          <a:p>
            <a:r>
              <a:rPr lang="en-GB" sz="1800" dirty="0"/>
              <a:t>PPG vision and practice working relationship </a:t>
            </a:r>
          </a:p>
          <a:p>
            <a:r>
              <a:rPr lang="en-GB" sz="1800" dirty="0"/>
              <a:t>Services offered within the practice during Covid-19</a:t>
            </a:r>
          </a:p>
          <a:p>
            <a:r>
              <a:rPr lang="en-GB" sz="1800" dirty="0"/>
              <a:t>New ways of working </a:t>
            </a:r>
          </a:p>
          <a:p>
            <a:r>
              <a:rPr lang="en-GB" sz="1800" dirty="0"/>
              <a:t>Dr. iQ</a:t>
            </a:r>
          </a:p>
          <a:p>
            <a:r>
              <a:rPr lang="en-GB" sz="1800" dirty="0"/>
              <a:t>Questions </a:t>
            </a:r>
          </a:p>
          <a:p>
            <a:endParaRPr lang="en-GB" sz="2000" dirty="0"/>
          </a:p>
        </p:txBody>
      </p:sp>
    </p:spTree>
    <p:extLst>
      <p:ext uri="{BB962C8B-B14F-4D97-AF65-F5344CB8AC3E}">
        <p14:creationId xmlns:p14="http://schemas.microsoft.com/office/powerpoint/2010/main" val="2251995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004A-9EB4-43CF-A97C-3C76567DC34F}"/>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AD5B34D0-4A57-4044-AC3F-6760140A34C0}"/>
              </a:ext>
            </a:extLst>
          </p:cNvPr>
          <p:cNvSpPr>
            <a:spLocks noGrp="1"/>
          </p:cNvSpPr>
          <p:nvPr>
            <p:ph idx="1"/>
          </p:nvPr>
        </p:nvSpPr>
        <p:spPr>
          <a:xfrm>
            <a:off x="571500" y="2478024"/>
            <a:ext cx="11544300" cy="3694176"/>
          </a:xfrm>
        </p:spPr>
        <p:txBody>
          <a:bodyPr>
            <a:normAutofit/>
          </a:bodyPr>
          <a:lstStyle/>
          <a:p>
            <a:pPr marL="0" indent="0">
              <a:buNone/>
            </a:pPr>
            <a:r>
              <a:rPr lang="en-GB" dirty="0"/>
              <a:t>Welcome to </a:t>
            </a:r>
            <a:r>
              <a:rPr lang="en-GB" dirty="0" smtClean="0"/>
              <a:t>our </a:t>
            </a:r>
            <a:r>
              <a:rPr lang="en-GB" b="1" dirty="0" smtClean="0"/>
              <a:t>virtual</a:t>
            </a:r>
            <a:r>
              <a:rPr lang="en-GB" dirty="0" smtClean="0"/>
              <a:t> </a:t>
            </a:r>
            <a:r>
              <a:rPr lang="en-GB" dirty="0"/>
              <a:t>PPG meeting</a:t>
            </a:r>
          </a:p>
          <a:p>
            <a:pPr marL="0" indent="0">
              <a:buNone/>
            </a:pPr>
            <a:endParaRPr lang="en-GB" dirty="0"/>
          </a:p>
          <a:p>
            <a:pPr fontAlgn="base"/>
            <a:r>
              <a:rPr lang="en-GB" dirty="0"/>
              <a:t>It is very important that we continue to have PPG meetings virtually to ensure there is regular communication between the practice and patients during these unprecedented </a:t>
            </a:r>
            <a:r>
              <a:rPr lang="en-GB" dirty="0" smtClean="0"/>
              <a:t>times. For any of you who want to join the PPG groups for either site please email your full name, date of birth, email address and contact number </a:t>
            </a:r>
            <a:r>
              <a:rPr lang="en-GB" dirty="0" smtClean="0"/>
              <a:t>to </a:t>
            </a:r>
            <a:r>
              <a:rPr lang="en-GB" u="sng" dirty="0">
                <a:hlinkClick r:id="rId2"/>
              </a:rPr>
              <a:t>wlccg.ech@nhs.net</a:t>
            </a:r>
            <a:endParaRPr lang="en-GB" dirty="0"/>
          </a:p>
          <a:p>
            <a:endParaRPr lang="en-GB" dirty="0"/>
          </a:p>
        </p:txBody>
      </p:sp>
    </p:spTree>
    <p:extLst>
      <p:ext uri="{BB962C8B-B14F-4D97-AF65-F5344CB8AC3E}">
        <p14:creationId xmlns:p14="http://schemas.microsoft.com/office/powerpoint/2010/main" val="171046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54F66B-3BF3-4495-BAEE-BEB2B018880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278911-C044-4165-9B2F-FF852DFE7243}"/>
              </a:ext>
            </a:extLst>
          </p:cNvPr>
          <p:cNvSpPr>
            <a:spLocks noGrp="1"/>
          </p:cNvSpPr>
          <p:nvPr>
            <p:ph type="title"/>
          </p:nvPr>
        </p:nvSpPr>
        <p:spPr>
          <a:xfrm>
            <a:off x="5296874" y="1076324"/>
            <a:ext cx="6272784" cy="1535051"/>
          </a:xfrm>
        </p:spPr>
        <p:txBody>
          <a:bodyPr anchor="b">
            <a:normAutofit/>
          </a:bodyPr>
          <a:lstStyle/>
          <a:p>
            <a:r>
              <a:rPr lang="en-GB" sz="5200"/>
              <a:t>PPG Vision </a:t>
            </a:r>
          </a:p>
        </p:txBody>
      </p:sp>
      <p:pic>
        <p:nvPicPr>
          <p:cNvPr id="7" name="Graphic 6" descr="CRM Customer Insights App">
            <a:extLst>
              <a:ext uri="{FF2B5EF4-FFF2-40B4-BE49-F238E27FC236}">
                <a16:creationId xmlns:a16="http://schemas.microsoft.com/office/drawing/2014/main" id="{392F187C-DE1E-4C64-8AD0-5A3F8D8066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57200" y="1283758"/>
            <a:ext cx="4217332" cy="4217332"/>
          </a:xfrm>
          <a:prstGeom prst="rect">
            <a:avLst/>
          </a:prstGeom>
        </p:spPr>
      </p:pic>
      <p:sp>
        <p:nvSpPr>
          <p:cNvPr id="12" name="Rectangle 11">
            <a:extLst>
              <a:ext uri="{FF2B5EF4-FFF2-40B4-BE49-F238E27FC236}">
                <a16:creationId xmlns:a16="http://schemas.microsoft.com/office/drawing/2014/main" id="{EABAD4DA-87BA-4F70-9EF0-45C6BCF178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34618"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15128D9-2797-47FA-B6FE-EC24E6B843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924"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ontent Placeholder 2">
            <a:extLst>
              <a:ext uri="{FF2B5EF4-FFF2-40B4-BE49-F238E27FC236}">
                <a16:creationId xmlns:a16="http://schemas.microsoft.com/office/drawing/2014/main" id="{A3141804-6DE9-4DF6-AC73-283634DA7BE5}"/>
              </a:ext>
            </a:extLst>
          </p:cNvPr>
          <p:cNvSpPr>
            <a:spLocks noGrp="1"/>
          </p:cNvSpPr>
          <p:nvPr>
            <p:ph idx="1"/>
          </p:nvPr>
        </p:nvSpPr>
        <p:spPr>
          <a:xfrm>
            <a:off x="5296874" y="3351276"/>
            <a:ext cx="6272784" cy="2825686"/>
          </a:xfrm>
        </p:spPr>
        <p:txBody>
          <a:bodyPr>
            <a:normAutofit/>
          </a:bodyPr>
          <a:lstStyle/>
          <a:p>
            <a:pPr marL="0" indent="0">
              <a:buNone/>
            </a:pPr>
            <a:r>
              <a:rPr lang="en-GB" sz="1800" dirty="0"/>
              <a:t>Our Patient Participation Group is designed to:</a:t>
            </a:r>
          </a:p>
          <a:p>
            <a:r>
              <a:rPr lang="en-GB" sz="1800" dirty="0"/>
              <a:t>Develop a partnership with patients</a:t>
            </a:r>
          </a:p>
          <a:p>
            <a:r>
              <a:rPr lang="en-GB" sz="1800" dirty="0"/>
              <a:t>Discover what a range of patients think about services and to establish their priorities</a:t>
            </a:r>
          </a:p>
          <a:p>
            <a:r>
              <a:rPr lang="en-GB" sz="1800" dirty="0"/>
              <a:t>Provide a platform to test and modify </a:t>
            </a:r>
            <a:r>
              <a:rPr lang="en-GB" sz="1800" dirty="0" smtClean="0"/>
              <a:t>ideas/plans</a:t>
            </a:r>
          </a:p>
          <a:p>
            <a:r>
              <a:rPr lang="en-GB" sz="1800" dirty="0" smtClean="0"/>
              <a:t>To discuss any changes/developments at the sites</a:t>
            </a:r>
            <a:endParaRPr lang="en-GB" sz="1800" dirty="0"/>
          </a:p>
          <a:p>
            <a:endParaRPr lang="en-GB" sz="1800" dirty="0"/>
          </a:p>
          <a:p>
            <a:pPr marL="0" indent="0">
              <a:buNone/>
            </a:pPr>
            <a:endParaRPr lang="en-GB" sz="1800" dirty="0"/>
          </a:p>
        </p:txBody>
      </p:sp>
    </p:spTree>
    <p:extLst>
      <p:ext uri="{BB962C8B-B14F-4D97-AF65-F5344CB8AC3E}">
        <p14:creationId xmlns:p14="http://schemas.microsoft.com/office/powerpoint/2010/main" val="100008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2A202D-384E-48EA-88D1-D5D8DF8DF692}"/>
              </a:ext>
            </a:extLst>
          </p:cNvPr>
          <p:cNvSpPr>
            <a:spLocks noGrp="1"/>
          </p:cNvSpPr>
          <p:nvPr>
            <p:ph type="title"/>
          </p:nvPr>
        </p:nvSpPr>
        <p:spPr>
          <a:xfrm>
            <a:off x="621792" y="1161288"/>
            <a:ext cx="3602736" cy="4526280"/>
          </a:xfrm>
        </p:spPr>
        <p:txBody>
          <a:bodyPr>
            <a:normAutofit/>
          </a:bodyPr>
          <a:lstStyle/>
          <a:p>
            <a:r>
              <a:rPr lang="en-GB"/>
              <a:t>Advantages for patients</a:t>
            </a:r>
            <a:endParaRPr lang="en-GB" dirty="0"/>
          </a:p>
        </p:txBody>
      </p:sp>
      <p:sp>
        <p:nvSpPr>
          <p:cNvPr id="20" name="Rectangle 14">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08C25F4C-B2C5-40DA-A50C-FA3149DAF5A9}"/>
              </a:ext>
            </a:extLst>
          </p:cNvPr>
          <p:cNvGraphicFramePr>
            <a:graphicFrameLocks noGrp="1"/>
          </p:cNvGraphicFramePr>
          <p:nvPr>
            <p:ph idx="1"/>
            <p:extLst>
              <p:ext uri="{D42A27DB-BD31-4B8C-83A1-F6EECF244321}">
                <p14:modId xmlns:p14="http://schemas.microsoft.com/office/powerpoint/2010/main" val="37280986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399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68A55F-7B32-44D8-AEE5-1AF4053265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9D99A3-6068-4C2C-9181-5F0D9C9A90B9}"/>
              </a:ext>
            </a:extLst>
          </p:cNvPr>
          <p:cNvSpPr>
            <a:spLocks noGrp="1"/>
          </p:cNvSpPr>
          <p:nvPr>
            <p:ph type="title"/>
          </p:nvPr>
        </p:nvSpPr>
        <p:spPr>
          <a:xfrm>
            <a:off x="655320" y="429030"/>
            <a:ext cx="2834640" cy="5457589"/>
          </a:xfrm>
        </p:spPr>
        <p:txBody>
          <a:bodyPr anchor="ctr">
            <a:normAutofit/>
          </a:bodyPr>
          <a:lstStyle/>
          <a:p>
            <a:r>
              <a:rPr lang="en-GB" sz="3700" dirty="0"/>
              <a:t>Advantages for practice: </a:t>
            </a:r>
          </a:p>
        </p:txBody>
      </p:sp>
      <p:sp>
        <p:nvSpPr>
          <p:cNvPr id="11" name="Rectangle 10">
            <a:extLst>
              <a:ext uri="{FF2B5EF4-FFF2-40B4-BE49-F238E27FC236}">
                <a16:creationId xmlns:a16="http://schemas.microsoft.com/office/drawing/2014/main" id="{CD1AAA2C-FBBE-42AA-B869-31D524B765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F937BBF-9326-4230-AB1B-F1795E35055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BF0E195A-F7F0-4015-9FA7-767B5C77432F}"/>
              </a:ext>
            </a:extLst>
          </p:cNvPr>
          <p:cNvGraphicFramePr>
            <a:graphicFrameLocks noGrp="1"/>
          </p:cNvGraphicFramePr>
          <p:nvPr>
            <p:ph idx="1"/>
            <p:extLst>
              <p:ext uri="{D42A27DB-BD31-4B8C-83A1-F6EECF244321}">
                <p14:modId xmlns:p14="http://schemas.microsoft.com/office/powerpoint/2010/main" val="1466849390"/>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71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1D377EB-C9D2-4ED0-86A6-740A297E3E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509EFC-8BDC-4D59-87A5-9D3977A2AC01}"/>
              </a:ext>
            </a:extLst>
          </p:cNvPr>
          <p:cNvSpPr>
            <a:spLocks noGrp="1"/>
          </p:cNvSpPr>
          <p:nvPr>
            <p:ph type="title"/>
          </p:nvPr>
        </p:nvSpPr>
        <p:spPr>
          <a:xfrm>
            <a:off x="841248" y="685800"/>
            <a:ext cx="10506456" cy="1157005"/>
          </a:xfrm>
        </p:spPr>
        <p:txBody>
          <a:bodyPr anchor="b">
            <a:normAutofit/>
          </a:bodyPr>
          <a:lstStyle/>
          <a:p>
            <a:r>
              <a:rPr lang="en-GB" sz="4400"/>
              <a:t>Nurse appointments during Covid-19</a:t>
            </a:r>
          </a:p>
        </p:txBody>
      </p:sp>
      <p:sp>
        <p:nvSpPr>
          <p:cNvPr id="26" name="Rectangle 25">
            <a:extLst>
              <a:ext uri="{FF2B5EF4-FFF2-40B4-BE49-F238E27FC236}">
                <a16:creationId xmlns:a16="http://schemas.microsoft.com/office/drawing/2014/main" id="{066346BE-FDB4-4772-A696-0719490ABD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FB92FFCE-0C90-454E-AA25-D4EE9A6C39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9" name="Content Placeholder 2">
            <a:extLst>
              <a:ext uri="{FF2B5EF4-FFF2-40B4-BE49-F238E27FC236}">
                <a16:creationId xmlns:a16="http://schemas.microsoft.com/office/drawing/2014/main" id="{552AD3B8-1698-4C13-AA77-46D178389519}"/>
              </a:ext>
            </a:extLst>
          </p:cNvPr>
          <p:cNvGraphicFramePr>
            <a:graphicFrameLocks noGrp="1"/>
          </p:cNvGraphicFramePr>
          <p:nvPr>
            <p:ph idx="1"/>
            <p:extLst>
              <p:ext uri="{D42A27DB-BD31-4B8C-83A1-F6EECF244321}">
                <p14:modId xmlns:p14="http://schemas.microsoft.com/office/powerpoint/2010/main" val="3542239186"/>
              </p:ext>
            </p:extLst>
          </p:nvPr>
        </p:nvGraphicFramePr>
        <p:xfrm>
          <a:off x="838200" y="2295252"/>
          <a:ext cx="10506456" cy="3876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92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D377EB-C9D2-4ED0-86A6-740A297E3E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F05989-0C32-4C4F-9C84-871D5D6090A9}"/>
              </a:ext>
            </a:extLst>
          </p:cNvPr>
          <p:cNvSpPr>
            <a:spLocks noGrp="1"/>
          </p:cNvSpPr>
          <p:nvPr>
            <p:ph type="title"/>
          </p:nvPr>
        </p:nvSpPr>
        <p:spPr>
          <a:xfrm>
            <a:off x="841248" y="685800"/>
            <a:ext cx="10506456" cy="1157005"/>
          </a:xfrm>
        </p:spPr>
        <p:txBody>
          <a:bodyPr anchor="b">
            <a:normAutofit/>
          </a:bodyPr>
          <a:lstStyle/>
          <a:p>
            <a:r>
              <a:rPr lang="en-GB" sz="4800"/>
              <a:t>Childhood Immunisations</a:t>
            </a:r>
          </a:p>
        </p:txBody>
      </p:sp>
      <p:sp>
        <p:nvSpPr>
          <p:cNvPr id="11" name="Rectangle 10">
            <a:extLst>
              <a:ext uri="{FF2B5EF4-FFF2-40B4-BE49-F238E27FC236}">
                <a16:creationId xmlns:a16="http://schemas.microsoft.com/office/drawing/2014/main" id="{066346BE-FDB4-4772-A696-0719490ABD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9C64F7A-AE67-4F93-A495-E1A74DF1F05A}"/>
              </a:ext>
            </a:extLst>
          </p:cNvPr>
          <p:cNvGraphicFramePr>
            <a:graphicFrameLocks noGrp="1"/>
          </p:cNvGraphicFramePr>
          <p:nvPr>
            <p:ph idx="1"/>
            <p:extLst>
              <p:ext uri="{D42A27DB-BD31-4B8C-83A1-F6EECF244321}">
                <p14:modId xmlns:p14="http://schemas.microsoft.com/office/powerpoint/2010/main" val="4003714496"/>
              </p:ext>
            </p:extLst>
          </p:nvPr>
        </p:nvGraphicFramePr>
        <p:xfrm>
          <a:off x="252476" y="2115906"/>
          <a:ext cx="11684000" cy="3876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83B572A-537D-42C2-9E03-F0EAFAB35596}"/>
              </a:ext>
            </a:extLst>
          </p:cNvPr>
          <p:cNvSpPr txBox="1"/>
          <p:nvPr/>
        </p:nvSpPr>
        <p:spPr>
          <a:xfrm>
            <a:off x="252477" y="6375738"/>
            <a:ext cx="11939523" cy="338554"/>
          </a:xfrm>
          <a:prstGeom prst="rect">
            <a:avLst/>
          </a:prstGeom>
          <a:noFill/>
        </p:spPr>
        <p:txBody>
          <a:bodyPr wrap="square" rtlCol="0">
            <a:spAutoFit/>
          </a:bodyPr>
          <a:lstStyle/>
          <a:p>
            <a:r>
              <a:rPr lang="en-GB" sz="1600" dirty="0"/>
              <a:t>It is important to attend your appointments unless you, your child or someone you live with has symptoms of coronavirus </a:t>
            </a:r>
          </a:p>
        </p:txBody>
      </p:sp>
    </p:spTree>
    <p:extLst>
      <p:ext uri="{BB962C8B-B14F-4D97-AF65-F5344CB8AC3E}">
        <p14:creationId xmlns:p14="http://schemas.microsoft.com/office/powerpoint/2010/main" val="146320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B304D1-A6D5-4967-818A-46F95B5BCE19}"/>
              </a:ext>
            </a:extLst>
          </p:cNvPr>
          <p:cNvSpPr>
            <a:spLocks noGrp="1"/>
          </p:cNvSpPr>
          <p:nvPr>
            <p:ph type="title"/>
          </p:nvPr>
        </p:nvSpPr>
        <p:spPr>
          <a:xfrm>
            <a:off x="841248" y="256032"/>
            <a:ext cx="10506456" cy="1014984"/>
          </a:xfrm>
        </p:spPr>
        <p:txBody>
          <a:bodyPr anchor="b">
            <a:normAutofit/>
          </a:bodyPr>
          <a:lstStyle/>
          <a:p>
            <a:r>
              <a:rPr lang="en-GB" dirty="0"/>
              <a:t>HCA appointments during Covid-19</a:t>
            </a:r>
          </a:p>
        </p:txBody>
      </p:sp>
      <p:sp>
        <p:nvSpPr>
          <p:cNvPr id="11" name="Rectangle 10">
            <a:extLst>
              <a:ext uri="{FF2B5EF4-FFF2-40B4-BE49-F238E27FC236}">
                <a16:creationId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5B0CF8FD-09D0-4494-A30F-F3042F2FD872}"/>
              </a:ext>
            </a:extLst>
          </p:cNvPr>
          <p:cNvGraphicFramePr>
            <a:graphicFrameLocks noGrp="1"/>
          </p:cNvGraphicFramePr>
          <p:nvPr>
            <p:ph idx="1"/>
            <p:extLst>
              <p:ext uri="{D42A27DB-BD31-4B8C-83A1-F6EECF244321}">
                <p14:modId xmlns:p14="http://schemas.microsoft.com/office/powerpoint/2010/main" val="393260939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946845"/>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144</TotalTime>
  <Words>590</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Avenir Next LT Pro</vt:lpstr>
      <vt:lpstr>Calibri</vt:lpstr>
      <vt:lpstr>AccentBoxVTI</vt:lpstr>
      <vt:lpstr>Earls Court H&amp;W Centre PPG </vt:lpstr>
      <vt:lpstr>Today’s Agenda</vt:lpstr>
      <vt:lpstr>Introduction </vt:lpstr>
      <vt:lpstr>PPG Vision </vt:lpstr>
      <vt:lpstr>Advantages for patients</vt:lpstr>
      <vt:lpstr>Advantages for practice: </vt:lpstr>
      <vt:lpstr>Nurse appointments during Covid-19</vt:lpstr>
      <vt:lpstr>Childhood Immunisations</vt:lpstr>
      <vt:lpstr>HCA appointments during Covid-19</vt:lpstr>
      <vt:lpstr>New ways of working</vt:lpstr>
      <vt:lpstr>PowerPoint Presentation</vt:lpstr>
      <vt:lpstr>Useful Numbers</vt:lpstr>
      <vt:lpstr>Questions </vt:lpstr>
      <vt:lpstr>Meeting details – what happened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Cassidy Medical Centre</dc:title>
  <dc:creator>Maira Begg</dc:creator>
  <cp:lastModifiedBy>GP Locum</cp:lastModifiedBy>
  <cp:revision>16</cp:revision>
  <dcterms:created xsi:type="dcterms:W3CDTF">2020-05-26T11:51:08Z</dcterms:created>
  <dcterms:modified xsi:type="dcterms:W3CDTF">2021-09-28T09:48:15Z</dcterms:modified>
</cp:coreProperties>
</file>